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761" r:id="rId4"/>
    <p:sldMasterId id="2147484997" r:id="rId5"/>
  </p:sldMasterIdLst>
  <p:notesMasterIdLst>
    <p:notesMasterId r:id="rId14"/>
  </p:notesMasterIdLst>
  <p:handoutMasterIdLst>
    <p:handoutMasterId r:id="rId15"/>
  </p:handoutMasterIdLst>
  <p:sldIdLst>
    <p:sldId id="2076137826" r:id="rId6"/>
    <p:sldId id="2076137871" r:id="rId7"/>
    <p:sldId id="2076137875" r:id="rId8"/>
    <p:sldId id="2076137869" r:id="rId9"/>
    <p:sldId id="2076137873" r:id="rId10"/>
    <p:sldId id="2076137874" r:id="rId11"/>
    <p:sldId id="2076137870" r:id="rId12"/>
    <p:sldId id="2076137872" r:id="rId13"/>
  </p:sldIdLst>
  <p:sldSz cx="9144000" cy="5143500" type="screen16x9"/>
  <p:notesSz cx="7102475" cy="9388475"/>
  <p:custDataLst>
    <p:tags r:id="rId1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21C7D54-56CC-462C-A7E1-93A852230D84}">
          <p14:sldIdLst>
            <p14:sldId id="2076137826"/>
            <p14:sldId id="2076137871"/>
            <p14:sldId id="2076137875"/>
            <p14:sldId id="2076137869"/>
            <p14:sldId id="2076137873"/>
            <p14:sldId id="2076137874"/>
          </p14:sldIdLst>
        </p14:section>
        <p14:section name="End State" id="{58BC8484-A1D6-41A9-B2DF-9224E88F083F}">
          <p14:sldIdLst>
            <p14:sldId id="2076137870"/>
            <p14:sldId id="2076137872"/>
          </p14:sldIdLst>
        </p14:section>
      </p14:sectionLst>
    </p:ext>
    <p:ext uri="{EFAFB233-063F-42B5-8137-9DF3F51BA10A}">
      <p15:sldGuideLst xmlns:p15="http://schemas.microsoft.com/office/powerpoint/2012/main">
        <p15:guide id="1" orient="horz" pos="516" userDrawn="1">
          <p15:clr>
            <a:srgbClr val="A4A3A4"/>
          </p15:clr>
        </p15:guide>
        <p15:guide id="2" pos="4656" userDrawn="1">
          <p15:clr>
            <a:srgbClr val="A4A3A4"/>
          </p15:clr>
        </p15:guide>
        <p15:guide id="3" orient="horz" pos="2772" userDrawn="1">
          <p15:clr>
            <a:srgbClr val="A4A3A4"/>
          </p15:clr>
        </p15:guide>
        <p15:guide id="4" orient="horz" pos="1716" userDrawn="1">
          <p15:clr>
            <a:srgbClr val="A4A3A4"/>
          </p15:clr>
        </p15:guide>
        <p15:guide id="5" pos="1248" userDrawn="1">
          <p15:clr>
            <a:srgbClr val="A4A3A4"/>
          </p15:clr>
        </p15:guide>
        <p15:guide id="9" pos="2880" userDrawn="1">
          <p15:clr>
            <a:srgbClr val="A4A3A4"/>
          </p15:clr>
        </p15:guide>
        <p15:guide id="11" pos="336" userDrawn="1">
          <p15:clr>
            <a:srgbClr val="A4A3A4"/>
          </p15:clr>
        </p15:guide>
        <p15:guide id="12" orient="horz" pos="237">
          <p15:clr>
            <a:srgbClr val="A4A3A4"/>
          </p15:clr>
        </p15:guide>
        <p15:guide id="13" orient="horz" pos="3156">
          <p15:clr>
            <a:srgbClr val="A4A3A4"/>
          </p15:clr>
        </p15:guide>
        <p15:guide id="14" orient="horz" pos="3024">
          <p15:clr>
            <a:srgbClr val="A4A3A4"/>
          </p15:clr>
        </p15:guide>
        <p15:guide id="15" pos="2670">
          <p15:clr>
            <a:srgbClr val="A4A3A4"/>
          </p15:clr>
        </p15:guide>
        <p15:guide id="16" pos="71">
          <p15:clr>
            <a:srgbClr val="A4A3A4"/>
          </p15:clr>
        </p15:guide>
        <p15:guide id="17" pos="231">
          <p15:clr>
            <a:srgbClr val="A4A3A4"/>
          </p15:clr>
        </p15:guide>
        <p15:guide id="18" pos="5535">
          <p15:clr>
            <a:srgbClr val="A4A3A4"/>
          </p15:clr>
        </p15:guide>
      </p15:sldGuideLst>
    </p:ext>
    <p:ext uri="{2D200454-40CA-4A62-9FC3-DE9A4176ACB9}">
      <p15:notesGuideLst xmlns:p15="http://schemas.microsoft.com/office/powerpoint/2012/main">
        <p15:guide id="1" orient="horz" pos="2957" userDrawn="1">
          <p15:clr>
            <a:srgbClr val="A4A3A4"/>
          </p15:clr>
        </p15:guide>
        <p15:guide id="2" pos="2237"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FCCB33B-1189-276D-4681-FF88B9B0A4C8}" name="Williams, Theresa" initials="WT" userId="Anonymous_Williams, Theresa" providerId="None"/>
  <p188:author id="{B3F61A3C-6F61-682D-F886-69FA4144EFF0}" name="Sarah Rhodes" initials="SR" userId="Anonymous_Sarah Rhodes" providerId="None"/>
  <p188:author id="{0388CD9D-255B-3B9B-75A0-7A91D3644D84}" name="Locky Ainley" initials="LA" userId="S::laainley@microsoft.com::66b2a56c-6c93-475c-93eb-c7dd2d1721f3" providerId="AD"/>
  <p188:author id="{598BC8A0-8D9F-4782-81CE-2AEBED9A8408}" name="Huang, Joanna" initials="HJ" userId="Anonymous_Huang, Joanna" providerId="None"/>
  <p188:author id="{0B6C82E6-3AB6-FBB7-E9E7-4237A33C923A}" name="Wilson, James" initials="WJ" userId="Anonymous_Wilson, James"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Huang, Joanna" initials="HJ" lastIdx="3" clrIdx="0"/>
  <p:cmAuthor id="2" name="Wilson, James" initials="WJ" lastIdx="9" clrIdx="1"/>
  <p:cmAuthor id="3" name="Williams, Theresa" initials="WT" lastIdx="9" clrIdx="2"/>
  <p:cmAuthor id="4" name="Sarah Rhodes" initials="SR" lastIdx="25" clrIdx="3"/>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7C10"/>
    <a:srgbClr val="008000"/>
    <a:srgbClr val="50E6FF"/>
    <a:srgbClr val="149814"/>
    <a:srgbClr val="0078D4"/>
    <a:srgbClr val="0777D4"/>
    <a:srgbClr val="FFC000"/>
    <a:srgbClr val="0078D3"/>
    <a:srgbClr val="737373"/>
    <a:srgbClr val="CE112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BA8261-9392-4024-B7D4-46354BF5F667}" v="644" dt="2022-02-01T23:19:52.6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140" autoAdjust="0"/>
  </p:normalViewPr>
  <p:slideViewPr>
    <p:cSldViewPr snapToGrid="0">
      <p:cViewPr varScale="1">
        <p:scale>
          <a:sx n="113" d="100"/>
          <a:sy n="113" d="100"/>
        </p:scale>
        <p:origin x="804" y="42"/>
      </p:cViewPr>
      <p:guideLst>
        <p:guide orient="horz" pos="516"/>
        <p:guide pos="4656"/>
        <p:guide orient="horz" pos="2772"/>
        <p:guide orient="horz" pos="1716"/>
        <p:guide pos="1248"/>
        <p:guide pos="2880"/>
        <p:guide pos="336"/>
        <p:guide orient="horz" pos="237"/>
        <p:guide orient="horz" pos="3156"/>
        <p:guide orient="horz" pos="3024"/>
        <p:guide pos="2670"/>
        <p:guide pos="71"/>
        <p:guide pos="231"/>
        <p:guide pos="5535"/>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guide orient="horz" pos="2957"/>
        <p:guide pos="2237"/>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handoutMaster" Target="handoutMasters/handoutMaster1.xml"/><Relationship Id="rId23"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notesMaster" Target="notesMasters/notesMaster1.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evor Davis" userId="e0c0dc88-c750-4bf0-b4d7-a6775e6d65b6" providerId="ADAL" clId="{F5BA8261-9392-4024-B7D4-46354BF5F667}"/>
    <pc:docChg chg="undo custSel addSld delSld modSld sldOrd modMainMaster modSection">
      <pc:chgData name="Trevor Davis" userId="e0c0dc88-c750-4bf0-b4d7-a6775e6d65b6" providerId="ADAL" clId="{F5BA8261-9392-4024-B7D4-46354BF5F667}" dt="2022-02-01T23:19:52.672" v="8597"/>
      <pc:docMkLst>
        <pc:docMk/>
      </pc:docMkLst>
      <pc:sldChg chg="del">
        <pc:chgData name="Trevor Davis" userId="e0c0dc88-c750-4bf0-b4d7-a6775e6d65b6" providerId="ADAL" clId="{F5BA8261-9392-4024-B7D4-46354BF5F667}" dt="2022-01-27T19:58:04.512" v="1961" actId="47"/>
        <pc:sldMkLst>
          <pc:docMk/>
          <pc:sldMk cId="1317608088" sldId="592"/>
        </pc:sldMkLst>
      </pc:sldChg>
      <pc:sldChg chg="del">
        <pc:chgData name="Trevor Davis" userId="e0c0dc88-c750-4bf0-b4d7-a6775e6d65b6" providerId="ADAL" clId="{F5BA8261-9392-4024-B7D4-46354BF5F667}" dt="2022-01-27T19:58:04.512" v="1961" actId="47"/>
        <pc:sldMkLst>
          <pc:docMk/>
          <pc:sldMk cId="1231838023" sldId="2076137126"/>
        </pc:sldMkLst>
      </pc:sldChg>
      <pc:sldChg chg="del">
        <pc:chgData name="Trevor Davis" userId="e0c0dc88-c750-4bf0-b4d7-a6775e6d65b6" providerId="ADAL" clId="{F5BA8261-9392-4024-B7D4-46354BF5F667}" dt="2022-01-27T19:58:04.512" v="1961" actId="47"/>
        <pc:sldMkLst>
          <pc:docMk/>
          <pc:sldMk cId="2227059898" sldId="2076137646"/>
        </pc:sldMkLst>
      </pc:sldChg>
      <pc:sldChg chg="del">
        <pc:chgData name="Trevor Davis" userId="e0c0dc88-c750-4bf0-b4d7-a6775e6d65b6" providerId="ADAL" clId="{F5BA8261-9392-4024-B7D4-46354BF5F667}" dt="2022-01-27T19:58:04.512" v="1961" actId="47"/>
        <pc:sldMkLst>
          <pc:docMk/>
          <pc:sldMk cId="262133342" sldId="2076137662"/>
        </pc:sldMkLst>
      </pc:sldChg>
      <pc:sldChg chg="del">
        <pc:chgData name="Trevor Davis" userId="e0c0dc88-c750-4bf0-b4d7-a6775e6d65b6" providerId="ADAL" clId="{F5BA8261-9392-4024-B7D4-46354BF5F667}" dt="2022-01-27T19:58:04.512" v="1961" actId="47"/>
        <pc:sldMkLst>
          <pc:docMk/>
          <pc:sldMk cId="409677715" sldId="2076137685"/>
        </pc:sldMkLst>
      </pc:sldChg>
      <pc:sldChg chg="del">
        <pc:chgData name="Trevor Davis" userId="e0c0dc88-c750-4bf0-b4d7-a6775e6d65b6" providerId="ADAL" clId="{F5BA8261-9392-4024-B7D4-46354BF5F667}" dt="2022-01-27T19:58:04.512" v="1961" actId="47"/>
        <pc:sldMkLst>
          <pc:docMk/>
          <pc:sldMk cId="3591212812" sldId="2076137707"/>
        </pc:sldMkLst>
      </pc:sldChg>
      <pc:sldChg chg="del">
        <pc:chgData name="Trevor Davis" userId="e0c0dc88-c750-4bf0-b4d7-a6775e6d65b6" providerId="ADAL" clId="{F5BA8261-9392-4024-B7D4-46354BF5F667}" dt="2022-01-27T19:58:04.512" v="1961" actId="47"/>
        <pc:sldMkLst>
          <pc:docMk/>
          <pc:sldMk cId="3298558989" sldId="2076137815"/>
        </pc:sldMkLst>
      </pc:sldChg>
      <pc:sldChg chg="del">
        <pc:chgData name="Trevor Davis" userId="e0c0dc88-c750-4bf0-b4d7-a6775e6d65b6" providerId="ADAL" clId="{F5BA8261-9392-4024-B7D4-46354BF5F667}" dt="2022-01-27T19:58:04.512" v="1961" actId="47"/>
        <pc:sldMkLst>
          <pc:docMk/>
          <pc:sldMk cId="2543162661" sldId="2076137818"/>
        </pc:sldMkLst>
      </pc:sldChg>
      <pc:sldChg chg="del">
        <pc:chgData name="Trevor Davis" userId="e0c0dc88-c750-4bf0-b4d7-a6775e6d65b6" providerId="ADAL" clId="{F5BA8261-9392-4024-B7D4-46354BF5F667}" dt="2022-01-27T19:58:04.512" v="1961" actId="47"/>
        <pc:sldMkLst>
          <pc:docMk/>
          <pc:sldMk cId="1667235448" sldId="2076137822"/>
        </pc:sldMkLst>
      </pc:sldChg>
      <pc:sldChg chg="del">
        <pc:chgData name="Trevor Davis" userId="e0c0dc88-c750-4bf0-b4d7-a6775e6d65b6" providerId="ADAL" clId="{F5BA8261-9392-4024-B7D4-46354BF5F667}" dt="2022-01-27T19:58:04.512" v="1961" actId="47"/>
        <pc:sldMkLst>
          <pc:docMk/>
          <pc:sldMk cId="4292569673" sldId="2076137825"/>
        </pc:sldMkLst>
      </pc:sldChg>
      <pc:sldChg chg="setBg">
        <pc:chgData name="Trevor Davis" userId="e0c0dc88-c750-4bf0-b4d7-a6775e6d65b6" providerId="ADAL" clId="{F5BA8261-9392-4024-B7D4-46354BF5F667}" dt="2022-02-01T15:56:36.654" v="2031"/>
        <pc:sldMkLst>
          <pc:docMk/>
          <pc:sldMk cId="3794000170" sldId="2076137826"/>
        </pc:sldMkLst>
      </pc:sldChg>
      <pc:sldChg chg="del">
        <pc:chgData name="Trevor Davis" userId="e0c0dc88-c750-4bf0-b4d7-a6775e6d65b6" providerId="ADAL" clId="{F5BA8261-9392-4024-B7D4-46354BF5F667}" dt="2022-01-27T19:58:04.512" v="1961" actId="47"/>
        <pc:sldMkLst>
          <pc:docMk/>
          <pc:sldMk cId="3100052622" sldId="2076137830"/>
        </pc:sldMkLst>
      </pc:sldChg>
      <pc:sldChg chg="del">
        <pc:chgData name="Trevor Davis" userId="e0c0dc88-c750-4bf0-b4d7-a6775e6d65b6" providerId="ADAL" clId="{F5BA8261-9392-4024-B7D4-46354BF5F667}" dt="2022-01-27T19:58:04.512" v="1961" actId="47"/>
        <pc:sldMkLst>
          <pc:docMk/>
          <pc:sldMk cId="2857527236" sldId="2076137837"/>
        </pc:sldMkLst>
      </pc:sldChg>
      <pc:sldChg chg="del">
        <pc:chgData name="Trevor Davis" userId="e0c0dc88-c750-4bf0-b4d7-a6775e6d65b6" providerId="ADAL" clId="{F5BA8261-9392-4024-B7D4-46354BF5F667}" dt="2022-01-27T19:58:04.512" v="1961" actId="47"/>
        <pc:sldMkLst>
          <pc:docMk/>
          <pc:sldMk cId="3037918104" sldId="2076137838"/>
        </pc:sldMkLst>
      </pc:sldChg>
      <pc:sldChg chg="del">
        <pc:chgData name="Trevor Davis" userId="e0c0dc88-c750-4bf0-b4d7-a6775e6d65b6" providerId="ADAL" clId="{F5BA8261-9392-4024-B7D4-46354BF5F667}" dt="2022-01-27T19:58:04.512" v="1961" actId="47"/>
        <pc:sldMkLst>
          <pc:docMk/>
          <pc:sldMk cId="789194078" sldId="2076137839"/>
        </pc:sldMkLst>
      </pc:sldChg>
      <pc:sldChg chg="del">
        <pc:chgData name="Trevor Davis" userId="e0c0dc88-c750-4bf0-b4d7-a6775e6d65b6" providerId="ADAL" clId="{F5BA8261-9392-4024-B7D4-46354BF5F667}" dt="2022-01-27T19:58:04.512" v="1961" actId="47"/>
        <pc:sldMkLst>
          <pc:docMk/>
          <pc:sldMk cId="3555366457" sldId="2076137840"/>
        </pc:sldMkLst>
      </pc:sldChg>
      <pc:sldChg chg="del">
        <pc:chgData name="Trevor Davis" userId="e0c0dc88-c750-4bf0-b4d7-a6775e6d65b6" providerId="ADAL" clId="{F5BA8261-9392-4024-B7D4-46354BF5F667}" dt="2022-01-27T19:58:04.512" v="1961" actId="47"/>
        <pc:sldMkLst>
          <pc:docMk/>
          <pc:sldMk cId="181687250" sldId="2076137841"/>
        </pc:sldMkLst>
      </pc:sldChg>
      <pc:sldChg chg="del">
        <pc:chgData name="Trevor Davis" userId="e0c0dc88-c750-4bf0-b4d7-a6775e6d65b6" providerId="ADAL" clId="{F5BA8261-9392-4024-B7D4-46354BF5F667}" dt="2022-01-27T19:58:04.512" v="1961" actId="47"/>
        <pc:sldMkLst>
          <pc:docMk/>
          <pc:sldMk cId="3326845277" sldId="2076137842"/>
        </pc:sldMkLst>
      </pc:sldChg>
      <pc:sldChg chg="del">
        <pc:chgData name="Trevor Davis" userId="e0c0dc88-c750-4bf0-b4d7-a6775e6d65b6" providerId="ADAL" clId="{F5BA8261-9392-4024-B7D4-46354BF5F667}" dt="2022-01-27T19:58:04.512" v="1961" actId="47"/>
        <pc:sldMkLst>
          <pc:docMk/>
          <pc:sldMk cId="634302725" sldId="2076137843"/>
        </pc:sldMkLst>
      </pc:sldChg>
      <pc:sldChg chg="del">
        <pc:chgData name="Trevor Davis" userId="e0c0dc88-c750-4bf0-b4d7-a6775e6d65b6" providerId="ADAL" clId="{F5BA8261-9392-4024-B7D4-46354BF5F667}" dt="2022-01-27T19:58:04.512" v="1961" actId="47"/>
        <pc:sldMkLst>
          <pc:docMk/>
          <pc:sldMk cId="457584659" sldId="2076137844"/>
        </pc:sldMkLst>
      </pc:sldChg>
      <pc:sldChg chg="del">
        <pc:chgData name="Trevor Davis" userId="e0c0dc88-c750-4bf0-b4d7-a6775e6d65b6" providerId="ADAL" clId="{F5BA8261-9392-4024-B7D4-46354BF5F667}" dt="2022-01-27T19:58:04.512" v="1961" actId="47"/>
        <pc:sldMkLst>
          <pc:docMk/>
          <pc:sldMk cId="3857841483" sldId="2076137846"/>
        </pc:sldMkLst>
      </pc:sldChg>
      <pc:sldChg chg="del">
        <pc:chgData name="Trevor Davis" userId="e0c0dc88-c750-4bf0-b4d7-a6775e6d65b6" providerId="ADAL" clId="{F5BA8261-9392-4024-B7D4-46354BF5F667}" dt="2022-01-27T19:58:04.512" v="1961" actId="47"/>
        <pc:sldMkLst>
          <pc:docMk/>
          <pc:sldMk cId="3661386440" sldId="2076137847"/>
        </pc:sldMkLst>
      </pc:sldChg>
      <pc:sldChg chg="del">
        <pc:chgData name="Trevor Davis" userId="e0c0dc88-c750-4bf0-b4d7-a6775e6d65b6" providerId="ADAL" clId="{F5BA8261-9392-4024-B7D4-46354BF5F667}" dt="2022-01-27T19:58:04.512" v="1961" actId="47"/>
        <pc:sldMkLst>
          <pc:docMk/>
          <pc:sldMk cId="1387495532" sldId="2076137849"/>
        </pc:sldMkLst>
      </pc:sldChg>
      <pc:sldChg chg="del">
        <pc:chgData name="Trevor Davis" userId="e0c0dc88-c750-4bf0-b4d7-a6775e6d65b6" providerId="ADAL" clId="{F5BA8261-9392-4024-B7D4-46354BF5F667}" dt="2022-01-27T19:58:04.512" v="1961" actId="47"/>
        <pc:sldMkLst>
          <pc:docMk/>
          <pc:sldMk cId="3350460628" sldId="2076137850"/>
        </pc:sldMkLst>
      </pc:sldChg>
      <pc:sldChg chg="del">
        <pc:chgData name="Trevor Davis" userId="e0c0dc88-c750-4bf0-b4d7-a6775e6d65b6" providerId="ADAL" clId="{F5BA8261-9392-4024-B7D4-46354BF5F667}" dt="2022-01-27T19:58:04.512" v="1961" actId="47"/>
        <pc:sldMkLst>
          <pc:docMk/>
          <pc:sldMk cId="3923227794" sldId="2076137851"/>
        </pc:sldMkLst>
      </pc:sldChg>
      <pc:sldChg chg="del">
        <pc:chgData name="Trevor Davis" userId="e0c0dc88-c750-4bf0-b4d7-a6775e6d65b6" providerId="ADAL" clId="{F5BA8261-9392-4024-B7D4-46354BF5F667}" dt="2022-01-27T19:58:04.512" v="1961" actId="47"/>
        <pc:sldMkLst>
          <pc:docMk/>
          <pc:sldMk cId="3607714428" sldId="2076137865"/>
        </pc:sldMkLst>
      </pc:sldChg>
      <pc:sldChg chg="del">
        <pc:chgData name="Trevor Davis" userId="e0c0dc88-c750-4bf0-b4d7-a6775e6d65b6" providerId="ADAL" clId="{F5BA8261-9392-4024-B7D4-46354BF5F667}" dt="2022-01-27T19:58:04.512" v="1961" actId="47"/>
        <pc:sldMkLst>
          <pc:docMk/>
          <pc:sldMk cId="3233271430" sldId="2076137866"/>
        </pc:sldMkLst>
      </pc:sldChg>
      <pc:sldChg chg="del">
        <pc:chgData name="Trevor Davis" userId="e0c0dc88-c750-4bf0-b4d7-a6775e6d65b6" providerId="ADAL" clId="{F5BA8261-9392-4024-B7D4-46354BF5F667}" dt="2022-01-27T19:58:04.512" v="1961" actId="47"/>
        <pc:sldMkLst>
          <pc:docMk/>
          <pc:sldMk cId="3856597238" sldId="2076137867"/>
        </pc:sldMkLst>
      </pc:sldChg>
      <pc:sldChg chg="addSp modSp new del mod modNotesTx">
        <pc:chgData name="Trevor Davis" userId="e0c0dc88-c750-4bf0-b4d7-a6775e6d65b6" providerId="ADAL" clId="{F5BA8261-9392-4024-B7D4-46354BF5F667}" dt="2022-01-27T19:58:00.664" v="1960" actId="47"/>
        <pc:sldMkLst>
          <pc:docMk/>
          <pc:sldMk cId="1951344901" sldId="2076137868"/>
        </pc:sldMkLst>
        <pc:graphicFrameChg chg="add mod modGraphic">
          <ac:chgData name="Trevor Davis" userId="e0c0dc88-c750-4bf0-b4d7-a6775e6d65b6" providerId="ADAL" clId="{F5BA8261-9392-4024-B7D4-46354BF5F667}" dt="2022-01-27T18:35:57.673" v="607" actId="13782"/>
          <ac:graphicFrameMkLst>
            <pc:docMk/>
            <pc:sldMk cId="1951344901" sldId="2076137868"/>
            <ac:graphicFrameMk id="2" creationId="{130A0BBB-B827-4B19-8DFA-652B597C8CA0}"/>
          </ac:graphicFrameMkLst>
        </pc:graphicFrameChg>
      </pc:sldChg>
      <pc:sldChg chg="addSp delSp modSp add mod setBg modClrScheme chgLayout modNotesTx">
        <pc:chgData name="Trevor Davis" userId="e0c0dc88-c750-4bf0-b4d7-a6775e6d65b6" providerId="ADAL" clId="{F5BA8261-9392-4024-B7D4-46354BF5F667}" dt="2022-02-01T22:11:59.252" v="2056" actId="20577"/>
        <pc:sldMkLst>
          <pc:docMk/>
          <pc:sldMk cId="3374130886" sldId="2076137869"/>
        </pc:sldMkLst>
        <pc:spChg chg="add mod ord">
          <ac:chgData name="Trevor Davis" userId="e0c0dc88-c750-4bf0-b4d7-a6775e6d65b6" providerId="ADAL" clId="{F5BA8261-9392-4024-B7D4-46354BF5F667}" dt="2022-02-01T22:11:59.252" v="2056" actId="20577"/>
          <ac:spMkLst>
            <pc:docMk/>
            <pc:sldMk cId="3374130886" sldId="2076137869"/>
            <ac:spMk id="2" creationId="{B2B113EE-6948-4843-91A3-C683686F62A5}"/>
          </ac:spMkLst>
        </pc:spChg>
        <pc:spChg chg="add mod">
          <ac:chgData name="Trevor Davis" userId="e0c0dc88-c750-4bf0-b4d7-a6775e6d65b6" providerId="ADAL" clId="{F5BA8261-9392-4024-B7D4-46354BF5F667}" dt="2022-02-01T15:56:24.308" v="2030" actId="207"/>
          <ac:spMkLst>
            <pc:docMk/>
            <pc:sldMk cId="3374130886" sldId="2076137869"/>
            <ac:spMk id="3" creationId="{EC55CA6C-BC03-4D97-BAD8-02BBBD945A83}"/>
          </ac:spMkLst>
        </pc:spChg>
        <pc:spChg chg="add mod">
          <ac:chgData name="Trevor Davis" userId="e0c0dc88-c750-4bf0-b4d7-a6775e6d65b6" providerId="ADAL" clId="{F5BA8261-9392-4024-B7D4-46354BF5F667}" dt="2022-01-27T19:15:06.809" v="1384" actId="1036"/>
          <ac:spMkLst>
            <pc:docMk/>
            <pc:sldMk cId="3374130886" sldId="2076137869"/>
            <ac:spMk id="4" creationId="{47A21F46-B367-4E50-B377-DEB0871FB7C6}"/>
          </ac:spMkLst>
        </pc:spChg>
        <pc:spChg chg="add del mod ord">
          <ac:chgData name="Trevor Davis" userId="e0c0dc88-c750-4bf0-b4d7-a6775e6d65b6" providerId="ADAL" clId="{F5BA8261-9392-4024-B7D4-46354BF5F667}" dt="2022-02-01T22:09:34.659" v="2040" actId="478"/>
          <ac:spMkLst>
            <pc:docMk/>
            <pc:sldMk cId="3374130886" sldId="2076137869"/>
            <ac:spMk id="5" creationId="{496F3CD4-24BC-4B95-B2B0-3513A590F35A}"/>
          </ac:spMkLst>
        </pc:spChg>
        <pc:spChg chg="add mod">
          <ac:chgData name="Trevor Davis" userId="e0c0dc88-c750-4bf0-b4d7-a6775e6d65b6" providerId="ADAL" clId="{F5BA8261-9392-4024-B7D4-46354BF5F667}" dt="2022-02-01T15:56:24.308" v="2030" actId="207"/>
          <ac:spMkLst>
            <pc:docMk/>
            <pc:sldMk cId="3374130886" sldId="2076137869"/>
            <ac:spMk id="6" creationId="{8D328D24-5515-4D8D-A381-43C3579A162B}"/>
          </ac:spMkLst>
        </pc:spChg>
        <pc:spChg chg="add mod">
          <ac:chgData name="Trevor Davis" userId="e0c0dc88-c750-4bf0-b4d7-a6775e6d65b6" providerId="ADAL" clId="{F5BA8261-9392-4024-B7D4-46354BF5F667}" dt="2022-01-27T19:15:06.809" v="1384" actId="1036"/>
          <ac:spMkLst>
            <pc:docMk/>
            <pc:sldMk cId="3374130886" sldId="2076137869"/>
            <ac:spMk id="8" creationId="{88801608-4671-4C6A-A810-B97B797F8437}"/>
          </ac:spMkLst>
        </pc:spChg>
        <pc:spChg chg="add mod">
          <ac:chgData name="Trevor Davis" userId="e0c0dc88-c750-4bf0-b4d7-a6775e6d65b6" providerId="ADAL" clId="{F5BA8261-9392-4024-B7D4-46354BF5F667}" dt="2022-01-27T19:15:06.809" v="1384" actId="1036"/>
          <ac:spMkLst>
            <pc:docMk/>
            <pc:sldMk cId="3374130886" sldId="2076137869"/>
            <ac:spMk id="10" creationId="{4FCC9934-4897-48FB-8691-387DC5DE97EB}"/>
          </ac:spMkLst>
        </pc:spChg>
        <pc:spChg chg="add mod">
          <ac:chgData name="Trevor Davis" userId="e0c0dc88-c750-4bf0-b4d7-a6775e6d65b6" providerId="ADAL" clId="{F5BA8261-9392-4024-B7D4-46354BF5F667}" dt="2022-01-27T19:15:06.809" v="1384" actId="1036"/>
          <ac:spMkLst>
            <pc:docMk/>
            <pc:sldMk cId="3374130886" sldId="2076137869"/>
            <ac:spMk id="12" creationId="{500B95DA-7A67-4360-96B0-753196D61678}"/>
          </ac:spMkLst>
        </pc:spChg>
        <pc:spChg chg="add mod">
          <ac:chgData name="Trevor Davis" userId="e0c0dc88-c750-4bf0-b4d7-a6775e6d65b6" providerId="ADAL" clId="{F5BA8261-9392-4024-B7D4-46354BF5F667}" dt="2022-01-27T19:15:06.809" v="1384" actId="1036"/>
          <ac:spMkLst>
            <pc:docMk/>
            <pc:sldMk cId="3374130886" sldId="2076137869"/>
            <ac:spMk id="14" creationId="{24C5D25D-D918-4901-9DC3-DE5936B167F3}"/>
          </ac:spMkLst>
        </pc:spChg>
        <pc:spChg chg="add mod">
          <ac:chgData name="Trevor Davis" userId="e0c0dc88-c750-4bf0-b4d7-a6775e6d65b6" providerId="ADAL" clId="{F5BA8261-9392-4024-B7D4-46354BF5F667}" dt="2022-01-27T19:15:06.809" v="1384" actId="1036"/>
          <ac:spMkLst>
            <pc:docMk/>
            <pc:sldMk cId="3374130886" sldId="2076137869"/>
            <ac:spMk id="16" creationId="{7F4235C7-27EA-45F5-902C-0646DF55988E}"/>
          </ac:spMkLst>
        </pc:spChg>
        <pc:spChg chg="add del mod">
          <ac:chgData name="Trevor Davis" userId="e0c0dc88-c750-4bf0-b4d7-a6775e6d65b6" providerId="ADAL" clId="{F5BA8261-9392-4024-B7D4-46354BF5F667}" dt="2022-01-27T19:23:09.948" v="1869" actId="478"/>
          <ac:spMkLst>
            <pc:docMk/>
            <pc:sldMk cId="3374130886" sldId="2076137869"/>
            <ac:spMk id="18" creationId="{03659EDD-3EDB-4B67-9A94-700E7039700D}"/>
          </ac:spMkLst>
        </pc:spChg>
        <pc:spChg chg="add del mod">
          <ac:chgData name="Trevor Davis" userId="e0c0dc88-c750-4bf0-b4d7-a6775e6d65b6" providerId="ADAL" clId="{F5BA8261-9392-4024-B7D4-46354BF5F667}" dt="2022-01-27T19:05:49.110" v="1031" actId="478"/>
          <ac:spMkLst>
            <pc:docMk/>
            <pc:sldMk cId="3374130886" sldId="2076137869"/>
            <ac:spMk id="20" creationId="{50B430B8-C88D-4BA2-9BAC-6BCADD3CD62E}"/>
          </ac:spMkLst>
        </pc:spChg>
        <pc:spChg chg="add del mod">
          <ac:chgData name="Trevor Davis" userId="e0c0dc88-c750-4bf0-b4d7-a6775e6d65b6" providerId="ADAL" clId="{F5BA8261-9392-4024-B7D4-46354BF5F667}" dt="2022-01-27T19:02:27.920" v="943" actId="478"/>
          <ac:spMkLst>
            <pc:docMk/>
            <pc:sldMk cId="3374130886" sldId="2076137869"/>
            <ac:spMk id="22" creationId="{16C4B680-199B-4018-AAFD-A2600F7B741C}"/>
          </ac:spMkLst>
        </pc:spChg>
        <pc:spChg chg="add del mod">
          <ac:chgData name="Trevor Davis" userId="e0c0dc88-c750-4bf0-b4d7-a6775e6d65b6" providerId="ADAL" clId="{F5BA8261-9392-4024-B7D4-46354BF5F667}" dt="2022-01-27T19:26:19.878" v="1938" actId="478"/>
          <ac:spMkLst>
            <pc:docMk/>
            <pc:sldMk cId="3374130886" sldId="2076137869"/>
            <ac:spMk id="23" creationId="{F66E523B-E9A6-4851-8585-4CD1E1EC686D}"/>
          </ac:spMkLst>
        </pc:spChg>
        <pc:spChg chg="add mod">
          <ac:chgData name="Trevor Davis" userId="e0c0dc88-c750-4bf0-b4d7-a6775e6d65b6" providerId="ADAL" clId="{F5BA8261-9392-4024-B7D4-46354BF5F667}" dt="2022-01-27T19:15:06.809" v="1384" actId="1036"/>
          <ac:spMkLst>
            <pc:docMk/>
            <pc:sldMk cId="3374130886" sldId="2076137869"/>
            <ac:spMk id="24" creationId="{002E23C3-EACE-442B-85A0-03192655EEDC}"/>
          </ac:spMkLst>
        </pc:spChg>
        <pc:spChg chg="add del mod">
          <ac:chgData name="Trevor Davis" userId="e0c0dc88-c750-4bf0-b4d7-a6775e6d65b6" providerId="ADAL" clId="{F5BA8261-9392-4024-B7D4-46354BF5F667}" dt="2022-01-27T19:08:27.594" v="1088" actId="478"/>
          <ac:spMkLst>
            <pc:docMk/>
            <pc:sldMk cId="3374130886" sldId="2076137869"/>
            <ac:spMk id="26" creationId="{EB9D6110-6D54-4C87-AF73-3E1ED737177A}"/>
          </ac:spMkLst>
        </pc:spChg>
        <pc:spChg chg="add mod">
          <ac:chgData name="Trevor Davis" userId="e0c0dc88-c750-4bf0-b4d7-a6775e6d65b6" providerId="ADAL" clId="{F5BA8261-9392-4024-B7D4-46354BF5F667}" dt="2022-01-27T19:26:02.053" v="1931" actId="1035"/>
          <ac:spMkLst>
            <pc:docMk/>
            <pc:sldMk cId="3374130886" sldId="2076137869"/>
            <ac:spMk id="28" creationId="{2CB2ADB3-1ADB-4DF2-BFFD-D98071381626}"/>
          </ac:spMkLst>
        </pc:spChg>
        <pc:spChg chg="add mod">
          <ac:chgData name="Trevor Davis" userId="e0c0dc88-c750-4bf0-b4d7-a6775e6d65b6" providerId="ADAL" clId="{F5BA8261-9392-4024-B7D4-46354BF5F667}" dt="2022-01-27T19:16:01.140" v="1475" actId="20577"/>
          <ac:spMkLst>
            <pc:docMk/>
            <pc:sldMk cId="3374130886" sldId="2076137869"/>
            <ac:spMk id="30" creationId="{B0C864BF-0C43-40F5-A5F4-B63687D94927}"/>
          </ac:spMkLst>
        </pc:spChg>
        <pc:spChg chg="add del mod">
          <ac:chgData name="Trevor Davis" userId="e0c0dc88-c750-4bf0-b4d7-a6775e6d65b6" providerId="ADAL" clId="{F5BA8261-9392-4024-B7D4-46354BF5F667}" dt="2022-01-27T19:20:24.115" v="1767" actId="478"/>
          <ac:spMkLst>
            <pc:docMk/>
            <pc:sldMk cId="3374130886" sldId="2076137869"/>
            <ac:spMk id="32" creationId="{A30EE4F2-FB9B-48C4-8341-6708B8257440}"/>
          </ac:spMkLst>
        </pc:spChg>
        <pc:spChg chg="add mod">
          <ac:chgData name="Trevor Davis" userId="e0c0dc88-c750-4bf0-b4d7-a6775e6d65b6" providerId="ADAL" clId="{F5BA8261-9392-4024-B7D4-46354BF5F667}" dt="2022-01-27T19:19:39.627" v="1740" actId="14100"/>
          <ac:spMkLst>
            <pc:docMk/>
            <pc:sldMk cId="3374130886" sldId="2076137869"/>
            <ac:spMk id="34" creationId="{2F1342D6-76FA-4D83-8D4C-702ABD66D271}"/>
          </ac:spMkLst>
        </pc:spChg>
        <pc:spChg chg="add mod">
          <ac:chgData name="Trevor Davis" userId="e0c0dc88-c750-4bf0-b4d7-a6775e6d65b6" providerId="ADAL" clId="{F5BA8261-9392-4024-B7D4-46354BF5F667}" dt="2022-02-01T15:56:24.308" v="2030" actId="207"/>
          <ac:spMkLst>
            <pc:docMk/>
            <pc:sldMk cId="3374130886" sldId="2076137869"/>
            <ac:spMk id="36" creationId="{1DCD1DBC-C869-4F2F-9219-DACEB29BDF34}"/>
          </ac:spMkLst>
        </pc:spChg>
        <pc:spChg chg="add del mod">
          <ac:chgData name="Trevor Davis" userId="e0c0dc88-c750-4bf0-b4d7-a6775e6d65b6" providerId="ADAL" clId="{F5BA8261-9392-4024-B7D4-46354BF5F667}" dt="2022-01-27T19:23:27.155" v="1871" actId="478"/>
          <ac:spMkLst>
            <pc:docMk/>
            <pc:sldMk cId="3374130886" sldId="2076137869"/>
            <ac:spMk id="38" creationId="{01A77420-BA29-4677-88E6-439617D2B64C}"/>
          </ac:spMkLst>
        </pc:spChg>
        <pc:spChg chg="add mod">
          <ac:chgData name="Trevor Davis" userId="e0c0dc88-c750-4bf0-b4d7-a6775e6d65b6" providerId="ADAL" clId="{F5BA8261-9392-4024-B7D4-46354BF5F667}" dt="2022-02-01T15:56:24.308" v="2030" actId="207"/>
          <ac:spMkLst>
            <pc:docMk/>
            <pc:sldMk cId="3374130886" sldId="2076137869"/>
            <ac:spMk id="40" creationId="{A19E93CE-53AB-4A57-BD1A-A6C3E6048F31}"/>
          </ac:spMkLst>
        </pc:spChg>
        <pc:spChg chg="add del mod">
          <ac:chgData name="Trevor Davis" userId="e0c0dc88-c750-4bf0-b4d7-a6775e6d65b6" providerId="ADAL" clId="{F5BA8261-9392-4024-B7D4-46354BF5F667}" dt="2022-01-27T19:25:23.178" v="1919" actId="478"/>
          <ac:spMkLst>
            <pc:docMk/>
            <pc:sldMk cId="3374130886" sldId="2076137869"/>
            <ac:spMk id="41" creationId="{FD2BB470-7AEB-47EC-B977-4349AEA72573}"/>
          </ac:spMkLst>
        </pc:spChg>
        <pc:spChg chg="add mod">
          <ac:chgData name="Trevor Davis" userId="e0c0dc88-c750-4bf0-b4d7-a6775e6d65b6" providerId="ADAL" clId="{F5BA8261-9392-4024-B7D4-46354BF5F667}" dt="2022-01-27T19:26:14.817" v="1937" actId="692"/>
          <ac:spMkLst>
            <pc:docMk/>
            <pc:sldMk cId="3374130886" sldId="2076137869"/>
            <ac:spMk id="42" creationId="{0D9B783D-EDE5-45D0-8520-66772FCE9D11}"/>
          </ac:spMkLst>
        </pc:spChg>
        <pc:graphicFrameChg chg="del">
          <ac:chgData name="Trevor Davis" userId="e0c0dc88-c750-4bf0-b4d7-a6775e6d65b6" providerId="ADAL" clId="{F5BA8261-9392-4024-B7D4-46354BF5F667}" dt="2022-01-27T18:36:17.719" v="609" actId="478"/>
          <ac:graphicFrameMkLst>
            <pc:docMk/>
            <pc:sldMk cId="3374130886" sldId="2076137869"/>
            <ac:graphicFrameMk id="2" creationId="{130A0BBB-B827-4B19-8DFA-652B597C8CA0}"/>
          </ac:graphicFrameMkLst>
        </pc:graphicFrameChg>
      </pc:sldChg>
      <pc:sldChg chg="modSp new del mod ord">
        <pc:chgData name="Trevor Davis" userId="e0c0dc88-c750-4bf0-b4d7-a6775e6d65b6" providerId="ADAL" clId="{F5BA8261-9392-4024-B7D4-46354BF5F667}" dt="2022-02-01T15:56:44.064" v="2032" actId="47"/>
        <pc:sldMkLst>
          <pc:docMk/>
          <pc:sldMk cId="1824966726" sldId="2076137870"/>
        </pc:sldMkLst>
        <pc:spChg chg="mod">
          <ac:chgData name="Trevor Davis" userId="e0c0dc88-c750-4bf0-b4d7-a6775e6d65b6" providerId="ADAL" clId="{F5BA8261-9392-4024-B7D4-46354BF5F667}" dt="2022-02-01T15:55:19.836" v="2015" actId="114"/>
          <ac:spMkLst>
            <pc:docMk/>
            <pc:sldMk cId="1824966726" sldId="2076137870"/>
            <ac:spMk id="2" creationId="{3B882332-240F-4A9A-9BCB-972AA4C2F261}"/>
          </ac:spMkLst>
        </pc:spChg>
        <pc:spChg chg="mod">
          <ac:chgData name="Trevor Davis" userId="e0c0dc88-c750-4bf0-b4d7-a6775e6d65b6" providerId="ADAL" clId="{F5BA8261-9392-4024-B7D4-46354BF5F667}" dt="2022-02-01T15:55:29.157" v="2027" actId="20577"/>
          <ac:spMkLst>
            <pc:docMk/>
            <pc:sldMk cId="1824966726" sldId="2076137870"/>
            <ac:spMk id="3" creationId="{B21BD18B-5C95-4838-98C1-8AB81158135E}"/>
          </ac:spMkLst>
        </pc:spChg>
      </pc:sldChg>
      <pc:sldChg chg="addSp delSp modSp new mod">
        <pc:chgData name="Trevor Davis" userId="e0c0dc88-c750-4bf0-b4d7-a6775e6d65b6" providerId="ADAL" clId="{F5BA8261-9392-4024-B7D4-46354BF5F667}" dt="2022-02-01T22:48:07.435" v="5569" actId="20577"/>
        <pc:sldMkLst>
          <pc:docMk/>
          <pc:sldMk cId="2458359263" sldId="2076137870"/>
        </pc:sldMkLst>
        <pc:spChg chg="del mod">
          <ac:chgData name="Trevor Davis" userId="e0c0dc88-c750-4bf0-b4d7-a6775e6d65b6" providerId="ADAL" clId="{F5BA8261-9392-4024-B7D4-46354BF5F667}" dt="2022-02-01T22:32:25.407" v="4050" actId="478"/>
          <ac:spMkLst>
            <pc:docMk/>
            <pc:sldMk cId="2458359263" sldId="2076137870"/>
            <ac:spMk id="2" creationId="{08EBC17F-B093-4909-84AF-F6EA3CB217A6}"/>
          </ac:spMkLst>
        </pc:spChg>
        <pc:spChg chg="add del mod">
          <ac:chgData name="Trevor Davis" userId="e0c0dc88-c750-4bf0-b4d7-a6775e6d65b6" providerId="ADAL" clId="{F5BA8261-9392-4024-B7D4-46354BF5F667}" dt="2022-02-01T22:48:07.435" v="5569" actId="20577"/>
          <ac:spMkLst>
            <pc:docMk/>
            <pc:sldMk cId="2458359263" sldId="2076137870"/>
            <ac:spMk id="3" creationId="{4F4D96E4-D7FD-448B-B97D-2A7EF49B1A66}"/>
          </ac:spMkLst>
        </pc:spChg>
        <pc:spChg chg="add">
          <ac:chgData name="Trevor Davis" userId="e0c0dc88-c750-4bf0-b4d7-a6775e6d65b6" providerId="ADAL" clId="{F5BA8261-9392-4024-B7D4-46354BF5F667}" dt="2022-02-01T22:15:49.611" v="2478" actId="22"/>
          <ac:spMkLst>
            <pc:docMk/>
            <pc:sldMk cId="2458359263" sldId="2076137870"/>
            <ac:spMk id="5" creationId="{F9AD9EB6-D797-44A9-917E-B85D664AB03E}"/>
          </ac:spMkLst>
        </pc:spChg>
        <pc:spChg chg="add">
          <ac:chgData name="Trevor Davis" userId="e0c0dc88-c750-4bf0-b4d7-a6775e6d65b6" providerId="ADAL" clId="{F5BA8261-9392-4024-B7D4-46354BF5F667}" dt="2022-02-01T22:15:49.611" v="2478" actId="22"/>
          <ac:spMkLst>
            <pc:docMk/>
            <pc:sldMk cId="2458359263" sldId="2076137870"/>
            <ac:spMk id="7" creationId="{C492D918-3D6F-482B-8F58-8D289CBCC4B3}"/>
          </ac:spMkLst>
        </pc:spChg>
        <pc:spChg chg="add">
          <ac:chgData name="Trevor Davis" userId="e0c0dc88-c750-4bf0-b4d7-a6775e6d65b6" providerId="ADAL" clId="{F5BA8261-9392-4024-B7D4-46354BF5F667}" dt="2022-02-01T22:15:49.611" v="2478" actId="22"/>
          <ac:spMkLst>
            <pc:docMk/>
            <pc:sldMk cId="2458359263" sldId="2076137870"/>
            <ac:spMk id="9" creationId="{BEEA5264-05BB-4DA4-8E48-08FB5FC3AC43}"/>
          </ac:spMkLst>
        </pc:spChg>
        <pc:spChg chg="add">
          <ac:chgData name="Trevor Davis" userId="e0c0dc88-c750-4bf0-b4d7-a6775e6d65b6" providerId="ADAL" clId="{F5BA8261-9392-4024-B7D4-46354BF5F667}" dt="2022-02-01T22:15:49.611" v="2478" actId="22"/>
          <ac:spMkLst>
            <pc:docMk/>
            <pc:sldMk cId="2458359263" sldId="2076137870"/>
            <ac:spMk id="11" creationId="{AA98533C-B203-49A8-A25A-1DC7E6FCE834}"/>
          </ac:spMkLst>
        </pc:spChg>
        <pc:spChg chg="add">
          <ac:chgData name="Trevor Davis" userId="e0c0dc88-c750-4bf0-b4d7-a6775e6d65b6" providerId="ADAL" clId="{F5BA8261-9392-4024-B7D4-46354BF5F667}" dt="2022-02-01T22:15:49.611" v="2478" actId="22"/>
          <ac:spMkLst>
            <pc:docMk/>
            <pc:sldMk cId="2458359263" sldId="2076137870"/>
            <ac:spMk id="13" creationId="{32989C6A-AC6A-4F91-831B-9760AF4C9C67}"/>
          </ac:spMkLst>
        </pc:spChg>
        <pc:spChg chg="add">
          <ac:chgData name="Trevor Davis" userId="e0c0dc88-c750-4bf0-b4d7-a6775e6d65b6" providerId="ADAL" clId="{F5BA8261-9392-4024-B7D4-46354BF5F667}" dt="2022-02-01T22:15:49.611" v="2478" actId="22"/>
          <ac:spMkLst>
            <pc:docMk/>
            <pc:sldMk cId="2458359263" sldId="2076137870"/>
            <ac:spMk id="15" creationId="{6500CBC7-C53F-4266-995C-B15C0D0F5CD0}"/>
          </ac:spMkLst>
        </pc:spChg>
        <pc:spChg chg="add">
          <ac:chgData name="Trevor Davis" userId="e0c0dc88-c750-4bf0-b4d7-a6775e6d65b6" providerId="ADAL" clId="{F5BA8261-9392-4024-B7D4-46354BF5F667}" dt="2022-02-01T22:15:49.611" v="2478" actId="22"/>
          <ac:spMkLst>
            <pc:docMk/>
            <pc:sldMk cId="2458359263" sldId="2076137870"/>
            <ac:spMk id="17" creationId="{8F8A0B6A-C686-4D04-B8AF-AB7C6E3BDB2F}"/>
          </ac:spMkLst>
        </pc:spChg>
        <pc:spChg chg="add del mod">
          <ac:chgData name="Trevor Davis" userId="e0c0dc88-c750-4bf0-b4d7-a6775e6d65b6" providerId="ADAL" clId="{F5BA8261-9392-4024-B7D4-46354BF5F667}" dt="2022-02-01T22:16:39.492" v="2501" actId="478"/>
          <ac:spMkLst>
            <pc:docMk/>
            <pc:sldMk cId="2458359263" sldId="2076137870"/>
            <ac:spMk id="20" creationId="{AE9C6472-18A3-4C93-B636-0B7FDEF96188}"/>
          </ac:spMkLst>
        </pc:spChg>
        <pc:spChg chg="add mod">
          <ac:chgData name="Trevor Davis" userId="e0c0dc88-c750-4bf0-b4d7-a6775e6d65b6" providerId="ADAL" clId="{F5BA8261-9392-4024-B7D4-46354BF5F667}" dt="2022-02-01T22:32:18.179" v="4048" actId="404"/>
          <ac:spMkLst>
            <pc:docMk/>
            <pc:sldMk cId="2458359263" sldId="2076137870"/>
            <ac:spMk id="22" creationId="{11A244FA-8E84-413C-A6EA-08E850D18599}"/>
          </ac:spMkLst>
        </pc:spChg>
        <pc:spChg chg="add mod">
          <ac:chgData name="Trevor Davis" userId="e0c0dc88-c750-4bf0-b4d7-a6775e6d65b6" providerId="ADAL" clId="{F5BA8261-9392-4024-B7D4-46354BF5F667}" dt="2022-02-01T22:32:18.179" v="4048" actId="404"/>
          <ac:spMkLst>
            <pc:docMk/>
            <pc:sldMk cId="2458359263" sldId="2076137870"/>
            <ac:spMk id="24" creationId="{012F16C9-90D6-4009-BC39-0EABE8E81508}"/>
          </ac:spMkLst>
        </pc:spChg>
        <pc:spChg chg="add mod">
          <ac:chgData name="Trevor Davis" userId="e0c0dc88-c750-4bf0-b4d7-a6775e6d65b6" providerId="ADAL" clId="{F5BA8261-9392-4024-B7D4-46354BF5F667}" dt="2022-02-01T22:32:18.179" v="4048" actId="404"/>
          <ac:spMkLst>
            <pc:docMk/>
            <pc:sldMk cId="2458359263" sldId="2076137870"/>
            <ac:spMk id="26" creationId="{9D58EAFA-E157-4077-A51C-C60A051CEA56}"/>
          </ac:spMkLst>
        </pc:spChg>
        <pc:spChg chg="add mod">
          <ac:chgData name="Trevor Davis" userId="e0c0dc88-c750-4bf0-b4d7-a6775e6d65b6" providerId="ADAL" clId="{F5BA8261-9392-4024-B7D4-46354BF5F667}" dt="2022-02-01T22:32:18.179" v="4048" actId="404"/>
          <ac:spMkLst>
            <pc:docMk/>
            <pc:sldMk cId="2458359263" sldId="2076137870"/>
            <ac:spMk id="28" creationId="{9091C0D7-ECF6-41A2-9D60-77E44C26C264}"/>
          </ac:spMkLst>
        </pc:spChg>
        <pc:spChg chg="add mod">
          <ac:chgData name="Trevor Davis" userId="e0c0dc88-c750-4bf0-b4d7-a6775e6d65b6" providerId="ADAL" clId="{F5BA8261-9392-4024-B7D4-46354BF5F667}" dt="2022-02-01T22:32:18.179" v="4048" actId="404"/>
          <ac:spMkLst>
            <pc:docMk/>
            <pc:sldMk cId="2458359263" sldId="2076137870"/>
            <ac:spMk id="30" creationId="{66A2ACC5-6B61-4B1F-99CA-45A230255FCE}"/>
          </ac:spMkLst>
        </pc:spChg>
        <pc:spChg chg="add mod">
          <ac:chgData name="Trevor Davis" userId="e0c0dc88-c750-4bf0-b4d7-a6775e6d65b6" providerId="ADAL" clId="{F5BA8261-9392-4024-B7D4-46354BF5F667}" dt="2022-02-01T22:32:18.179" v="4048" actId="404"/>
          <ac:spMkLst>
            <pc:docMk/>
            <pc:sldMk cId="2458359263" sldId="2076137870"/>
            <ac:spMk id="32" creationId="{FF5FF6A5-5FCE-4BE7-9227-63C18E1BDF44}"/>
          </ac:spMkLst>
        </pc:spChg>
        <pc:spChg chg="add mod">
          <ac:chgData name="Trevor Davis" userId="e0c0dc88-c750-4bf0-b4d7-a6775e6d65b6" providerId="ADAL" clId="{F5BA8261-9392-4024-B7D4-46354BF5F667}" dt="2022-02-01T22:32:18.179" v="4048" actId="404"/>
          <ac:spMkLst>
            <pc:docMk/>
            <pc:sldMk cId="2458359263" sldId="2076137870"/>
            <ac:spMk id="34" creationId="{8EFE24A0-B996-4F36-8E9D-3C933D17DBA4}"/>
          </ac:spMkLst>
        </pc:spChg>
        <pc:spChg chg="add mod">
          <ac:chgData name="Trevor Davis" userId="e0c0dc88-c750-4bf0-b4d7-a6775e6d65b6" providerId="ADAL" clId="{F5BA8261-9392-4024-B7D4-46354BF5F667}" dt="2022-02-01T22:32:18.179" v="4048" actId="404"/>
          <ac:spMkLst>
            <pc:docMk/>
            <pc:sldMk cId="2458359263" sldId="2076137870"/>
            <ac:spMk id="36" creationId="{BEF179D0-5C45-4FDD-B7B3-33380B4FD733}"/>
          </ac:spMkLst>
        </pc:spChg>
        <pc:spChg chg="add mod">
          <ac:chgData name="Trevor Davis" userId="e0c0dc88-c750-4bf0-b4d7-a6775e6d65b6" providerId="ADAL" clId="{F5BA8261-9392-4024-B7D4-46354BF5F667}" dt="2022-02-01T22:32:18.179" v="4048" actId="404"/>
          <ac:spMkLst>
            <pc:docMk/>
            <pc:sldMk cId="2458359263" sldId="2076137870"/>
            <ac:spMk id="38" creationId="{6FD8C1C8-A4DC-4E5C-AA9E-1BA03C770FBA}"/>
          </ac:spMkLst>
        </pc:spChg>
        <pc:spChg chg="add del mod">
          <ac:chgData name="Trevor Davis" userId="e0c0dc88-c750-4bf0-b4d7-a6775e6d65b6" providerId="ADAL" clId="{F5BA8261-9392-4024-B7D4-46354BF5F667}" dt="2022-02-01T22:32:27.018" v="4051" actId="478"/>
          <ac:spMkLst>
            <pc:docMk/>
            <pc:sldMk cId="2458359263" sldId="2076137870"/>
            <ac:spMk id="41" creationId="{35604039-4EB7-44EF-94CC-4F4DA6D0DBC2}"/>
          </ac:spMkLst>
        </pc:spChg>
        <pc:spChg chg="add mod">
          <ac:chgData name="Trevor Davis" userId="e0c0dc88-c750-4bf0-b4d7-a6775e6d65b6" providerId="ADAL" clId="{F5BA8261-9392-4024-B7D4-46354BF5F667}" dt="2022-02-01T22:32:57.277" v="4134" actId="207"/>
          <ac:spMkLst>
            <pc:docMk/>
            <pc:sldMk cId="2458359263" sldId="2076137870"/>
            <ac:spMk id="42" creationId="{C827D888-BE26-497F-A3FE-5BA846DA56A8}"/>
          </ac:spMkLst>
        </pc:spChg>
        <pc:grpChg chg="add del mod">
          <ac:chgData name="Trevor Davis" userId="e0c0dc88-c750-4bf0-b4d7-a6775e6d65b6" providerId="ADAL" clId="{F5BA8261-9392-4024-B7D4-46354BF5F667}" dt="2022-02-01T22:31:44.486" v="4040" actId="478"/>
          <ac:grpSpMkLst>
            <pc:docMk/>
            <pc:sldMk cId="2458359263" sldId="2076137870"/>
            <ac:grpSpMk id="18" creationId="{983B3948-4C8D-4604-88F6-74880E379490}"/>
          </ac:grpSpMkLst>
        </pc:grpChg>
        <pc:grpChg chg="add mod">
          <ac:chgData name="Trevor Davis" userId="e0c0dc88-c750-4bf0-b4d7-a6775e6d65b6" providerId="ADAL" clId="{F5BA8261-9392-4024-B7D4-46354BF5F667}" dt="2022-02-01T22:32:23.240" v="4049" actId="1076"/>
          <ac:grpSpMkLst>
            <pc:docMk/>
            <pc:sldMk cId="2458359263" sldId="2076137870"/>
            <ac:grpSpMk id="39" creationId="{E567AA67-BD99-4F11-8F72-80C95D7D7E8D}"/>
          </ac:grpSpMkLst>
        </pc:grpChg>
        <pc:cxnChg chg="add mod">
          <ac:chgData name="Trevor Davis" userId="e0c0dc88-c750-4bf0-b4d7-a6775e6d65b6" providerId="ADAL" clId="{F5BA8261-9392-4024-B7D4-46354BF5F667}" dt="2022-02-01T22:33:43.712" v="4144" actId="692"/>
          <ac:cxnSpMkLst>
            <pc:docMk/>
            <pc:sldMk cId="2458359263" sldId="2076137870"/>
            <ac:cxnSpMk id="44" creationId="{193FCEB8-9742-4A64-8A22-0EF753C32127}"/>
          </ac:cxnSpMkLst>
        </pc:cxnChg>
      </pc:sldChg>
      <pc:sldChg chg="add">
        <pc:chgData name="Trevor Davis" userId="e0c0dc88-c750-4bf0-b4d7-a6775e6d65b6" providerId="ADAL" clId="{F5BA8261-9392-4024-B7D4-46354BF5F667}" dt="2022-02-01T23:19:52.672" v="8597"/>
        <pc:sldMkLst>
          <pc:docMk/>
          <pc:sldMk cId="2897170894" sldId="2076137871"/>
        </pc:sldMkLst>
      </pc:sldChg>
      <pc:sldChg chg="addSp delSp modSp add del mod setBg modClrScheme chgLayout">
        <pc:chgData name="Trevor Davis" userId="e0c0dc88-c750-4bf0-b4d7-a6775e6d65b6" providerId="ADAL" clId="{F5BA8261-9392-4024-B7D4-46354BF5F667}" dt="2022-02-01T23:19:50.465" v="8596" actId="2696"/>
        <pc:sldMkLst>
          <pc:docMk/>
          <pc:sldMk cId="3071428564" sldId="2076137871"/>
        </pc:sldMkLst>
        <pc:spChg chg="mod ord">
          <ac:chgData name="Trevor Davis" userId="e0c0dc88-c750-4bf0-b4d7-a6775e6d65b6" providerId="ADAL" clId="{F5BA8261-9392-4024-B7D4-46354BF5F667}" dt="2022-02-01T22:57:09.724" v="6675" actId="20577"/>
          <ac:spMkLst>
            <pc:docMk/>
            <pc:sldMk cId="3071428564" sldId="2076137871"/>
            <ac:spMk id="2" creationId="{B2B113EE-6948-4843-91A3-C683686F62A5}"/>
          </ac:spMkLst>
        </pc:spChg>
        <pc:spChg chg="del">
          <ac:chgData name="Trevor Davis" userId="e0c0dc88-c750-4bf0-b4d7-a6775e6d65b6" providerId="ADAL" clId="{F5BA8261-9392-4024-B7D4-46354BF5F667}" dt="2022-02-01T22:51:25.924" v="5648" actId="478"/>
          <ac:spMkLst>
            <pc:docMk/>
            <pc:sldMk cId="3071428564" sldId="2076137871"/>
            <ac:spMk id="3" creationId="{EC55CA6C-BC03-4D97-BAD8-02BBBD945A83}"/>
          </ac:spMkLst>
        </pc:spChg>
        <pc:spChg chg="del">
          <ac:chgData name="Trevor Davis" userId="e0c0dc88-c750-4bf0-b4d7-a6775e6d65b6" providerId="ADAL" clId="{F5BA8261-9392-4024-B7D4-46354BF5F667}" dt="2022-02-01T22:51:25.924" v="5648" actId="478"/>
          <ac:spMkLst>
            <pc:docMk/>
            <pc:sldMk cId="3071428564" sldId="2076137871"/>
            <ac:spMk id="4" creationId="{47A21F46-B367-4E50-B377-DEB0871FB7C6}"/>
          </ac:spMkLst>
        </pc:spChg>
        <pc:spChg chg="add del mod">
          <ac:chgData name="Trevor Davis" userId="e0c0dc88-c750-4bf0-b4d7-a6775e6d65b6" providerId="ADAL" clId="{F5BA8261-9392-4024-B7D4-46354BF5F667}" dt="2022-02-01T22:51:25.924" v="5648" actId="478"/>
          <ac:spMkLst>
            <pc:docMk/>
            <pc:sldMk cId="3071428564" sldId="2076137871"/>
            <ac:spMk id="5" creationId="{EC2E512F-48E0-4D8A-9512-C02F17C0260F}"/>
          </ac:spMkLst>
        </pc:spChg>
        <pc:spChg chg="del">
          <ac:chgData name="Trevor Davis" userId="e0c0dc88-c750-4bf0-b4d7-a6775e6d65b6" providerId="ADAL" clId="{F5BA8261-9392-4024-B7D4-46354BF5F667}" dt="2022-02-01T22:51:25.924" v="5648" actId="478"/>
          <ac:spMkLst>
            <pc:docMk/>
            <pc:sldMk cId="3071428564" sldId="2076137871"/>
            <ac:spMk id="6" creationId="{8D328D24-5515-4D8D-A381-43C3579A162B}"/>
          </ac:spMkLst>
        </pc:spChg>
        <pc:spChg chg="add del mod">
          <ac:chgData name="Trevor Davis" userId="e0c0dc88-c750-4bf0-b4d7-a6775e6d65b6" providerId="ADAL" clId="{F5BA8261-9392-4024-B7D4-46354BF5F667}" dt="2022-02-01T22:25:28.448" v="3636" actId="478"/>
          <ac:spMkLst>
            <pc:docMk/>
            <pc:sldMk cId="3071428564" sldId="2076137871"/>
            <ac:spMk id="7" creationId="{9F836230-3372-45B9-81F2-4229A3356D0F}"/>
          </ac:spMkLst>
        </pc:spChg>
        <pc:spChg chg="del">
          <ac:chgData name="Trevor Davis" userId="e0c0dc88-c750-4bf0-b4d7-a6775e6d65b6" providerId="ADAL" clId="{F5BA8261-9392-4024-B7D4-46354BF5F667}" dt="2022-02-01T22:51:25.924" v="5648" actId="478"/>
          <ac:spMkLst>
            <pc:docMk/>
            <pc:sldMk cId="3071428564" sldId="2076137871"/>
            <ac:spMk id="8" creationId="{88801608-4671-4C6A-A810-B97B797F8437}"/>
          </ac:spMkLst>
        </pc:spChg>
        <pc:spChg chg="add del mod">
          <ac:chgData name="Trevor Davis" userId="e0c0dc88-c750-4bf0-b4d7-a6775e6d65b6" providerId="ADAL" clId="{F5BA8261-9392-4024-B7D4-46354BF5F667}" dt="2022-02-01T22:51:25.924" v="5648" actId="478"/>
          <ac:spMkLst>
            <pc:docMk/>
            <pc:sldMk cId="3071428564" sldId="2076137871"/>
            <ac:spMk id="9" creationId="{9BDA263C-FCBE-44A9-9DBE-7871A12C5C3B}"/>
          </ac:spMkLst>
        </pc:spChg>
        <pc:spChg chg="del">
          <ac:chgData name="Trevor Davis" userId="e0c0dc88-c750-4bf0-b4d7-a6775e6d65b6" providerId="ADAL" clId="{F5BA8261-9392-4024-B7D4-46354BF5F667}" dt="2022-02-01T22:51:25.924" v="5648" actId="478"/>
          <ac:spMkLst>
            <pc:docMk/>
            <pc:sldMk cId="3071428564" sldId="2076137871"/>
            <ac:spMk id="10" creationId="{4FCC9934-4897-48FB-8691-387DC5DE97EB}"/>
          </ac:spMkLst>
        </pc:spChg>
        <pc:spChg chg="add mod ord">
          <ac:chgData name="Trevor Davis" userId="e0c0dc88-c750-4bf0-b4d7-a6775e6d65b6" providerId="ADAL" clId="{F5BA8261-9392-4024-B7D4-46354BF5F667}" dt="2022-02-01T23:18:19.240" v="8595" actId="20577"/>
          <ac:spMkLst>
            <pc:docMk/>
            <pc:sldMk cId="3071428564" sldId="2076137871"/>
            <ac:spMk id="11" creationId="{B14D8B50-CB29-4D08-972E-0A5D942AC435}"/>
          </ac:spMkLst>
        </pc:spChg>
        <pc:spChg chg="del">
          <ac:chgData name="Trevor Davis" userId="e0c0dc88-c750-4bf0-b4d7-a6775e6d65b6" providerId="ADAL" clId="{F5BA8261-9392-4024-B7D4-46354BF5F667}" dt="2022-02-01T22:51:25.924" v="5648" actId="478"/>
          <ac:spMkLst>
            <pc:docMk/>
            <pc:sldMk cId="3071428564" sldId="2076137871"/>
            <ac:spMk id="12" creationId="{500B95DA-7A67-4360-96B0-753196D61678}"/>
          </ac:spMkLst>
        </pc:spChg>
        <pc:spChg chg="add del mod">
          <ac:chgData name="Trevor Davis" userId="e0c0dc88-c750-4bf0-b4d7-a6775e6d65b6" providerId="ADAL" clId="{F5BA8261-9392-4024-B7D4-46354BF5F667}" dt="2022-02-01T22:56:27.767" v="6653" actId="26606"/>
          <ac:spMkLst>
            <pc:docMk/>
            <pc:sldMk cId="3071428564" sldId="2076137871"/>
            <ac:spMk id="13" creationId="{75B37248-6934-4BAA-AD0D-DF68A5C2A94C}"/>
          </ac:spMkLst>
        </pc:spChg>
        <pc:spChg chg="del">
          <ac:chgData name="Trevor Davis" userId="e0c0dc88-c750-4bf0-b4d7-a6775e6d65b6" providerId="ADAL" clId="{F5BA8261-9392-4024-B7D4-46354BF5F667}" dt="2022-02-01T22:51:25.924" v="5648" actId="478"/>
          <ac:spMkLst>
            <pc:docMk/>
            <pc:sldMk cId="3071428564" sldId="2076137871"/>
            <ac:spMk id="14" creationId="{24C5D25D-D918-4901-9DC3-DE5936B167F3}"/>
          </ac:spMkLst>
        </pc:spChg>
        <pc:spChg chg="add del mod">
          <ac:chgData name="Trevor Davis" userId="e0c0dc88-c750-4bf0-b4d7-a6775e6d65b6" providerId="ADAL" clId="{F5BA8261-9392-4024-B7D4-46354BF5F667}" dt="2022-02-01T22:56:29.777" v="6655" actId="26606"/>
          <ac:spMkLst>
            <pc:docMk/>
            <pc:sldMk cId="3071428564" sldId="2076137871"/>
            <ac:spMk id="15" creationId="{CD3FF611-0F16-4010-87A6-1E2CE9602E21}"/>
          </ac:spMkLst>
        </pc:spChg>
        <pc:spChg chg="del">
          <ac:chgData name="Trevor Davis" userId="e0c0dc88-c750-4bf0-b4d7-a6775e6d65b6" providerId="ADAL" clId="{F5BA8261-9392-4024-B7D4-46354BF5F667}" dt="2022-02-01T22:51:25.924" v="5648" actId="478"/>
          <ac:spMkLst>
            <pc:docMk/>
            <pc:sldMk cId="3071428564" sldId="2076137871"/>
            <ac:spMk id="16" creationId="{7F4235C7-27EA-45F5-902C-0646DF55988E}"/>
          </ac:spMkLst>
        </pc:spChg>
        <pc:spChg chg="del">
          <ac:chgData name="Trevor Davis" userId="e0c0dc88-c750-4bf0-b4d7-a6775e6d65b6" providerId="ADAL" clId="{F5BA8261-9392-4024-B7D4-46354BF5F667}" dt="2022-02-01T22:51:25.924" v="5648" actId="478"/>
          <ac:spMkLst>
            <pc:docMk/>
            <pc:sldMk cId="3071428564" sldId="2076137871"/>
            <ac:spMk id="18" creationId="{03659EDD-3EDB-4B67-9A94-700E7039700D}"/>
          </ac:spMkLst>
        </pc:spChg>
        <pc:spChg chg="del">
          <ac:chgData name="Trevor Davis" userId="e0c0dc88-c750-4bf0-b4d7-a6775e6d65b6" providerId="ADAL" clId="{F5BA8261-9392-4024-B7D4-46354BF5F667}" dt="2022-02-01T22:51:25.924" v="5648" actId="478"/>
          <ac:spMkLst>
            <pc:docMk/>
            <pc:sldMk cId="3071428564" sldId="2076137871"/>
            <ac:spMk id="24" creationId="{002E23C3-EACE-442B-85A0-03192655EEDC}"/>
          </ac:spMkLst>
        </pc:spChg>
        <pc:spChg chg="del mod">
          <ac:chgData name="Trevor Davis" userId="e0c0dc88-c750-4bf0-b4d7-a6775e6d65b6" providerId="ADAL" clId="{F5BA8261-9392-4024-B7D4-46354BF5F667}" dt="2022-02-01T22:51:25.924" v="5648" actId="478"/>
          <ac:spMkLst>
            <pc:docMk/>
            <pc:sldMk cId="3071428564" sldId="2076137871"/>
            <ac:spMk id="28" creationId="{2CB2ADB3-1ADB-4DF2-BFFD-D98071381626}"/>
          </ac:spMkLst>
        </pc:spChg>
        <pc:spChg chg="del">
          <ac:chgData name="Trevor Davis" userId="e0c0dc88-c750-4bf0-b4d7-a6775e6d65b6" providerId="ADAL" clId="{F5BA8261-9392-4024-B7D4-46354BF5F667}" dt="2022-02-01T22:51:25.924" v="5648" actId="478"/>
          <ac:spMkLst>
            <pc:docMk/>
            <pc:sldMk cId="3071428564" sldId="2076137871"/>
            <ac:spMk id="30" creationId="{B0C864BF-0C43-40F5-A5F4-B63687D94927}"/>
          </ac:spMkLst>
        </pc:spChg>
        <pc:spChg chg="del">
          <ac:chgData name="Trevor Davis" userId="e0c0dc88-c750-4bf0-b4d7-a6775e6d65b6" providerId="ADAL" clId="{F5BA8261-9392-4024-B7D4-46354BF5F667}" dt="2022-02-01T22:51:25.924" v="5648" actId="478"/>
          <ac:spMkLst>
            <pc:docMk/>
            <pc:sldMk cId="3071428564" sldId="2076137871"/>
            <ac:spMk id="34" creationId="{2F1342D6-76FA-4D83-8D4C-702ABD66D271}"/>
          </ac:spMkLst>
        </pc:spChg>
        <pc:spChg chg="del">
          <ac:chgData name="Trevor Davis" userId="e0c0dc88-c750-4bf0-b4d7-a6775e6d65b6" providerId="ADAL" clId="{F5BA8261-9392-4024-B7D4-46354BF5F667}" dt="2022-02-01T22:51:25.924" v="5648" actId="478"/>
          <ac:spMkLst>
            <pc:docMk/>
            <pc:sldMk cId="3071428564" sldId="2076137871"/>
            <ac:spMk id="36" creationId="{1DCD1DBC-C869-4F2F-9219-DACEB29BDF34}"/>
          </ac:spMkLst>
        </pc:spChg>
        <pc:spChg chg="del">
          <ac:chgData name="Trevor Davis" userId="e0c0dc88-c750-4bf0-b4d7-a6775e6d65b6" providerId="ADAL" clId="{F5BA8261-9392-4024-B7D4-46354BF5F667}" dt="2022-02-01T22:51:25.924" v="5648" actId="478"/>
          <ac:spMkLst>
            <pc:docMk/>
            <pc:sldMk cId="3071428564" sldId="2076137871"/>
            <ac:spMk id="40" creationId="{A19E93CE-53AB-4A57-BD1A-A6C3E6048F31}"/>
          </ac:spMkLst>
        </pc:spChg>
        <pc:spChg chg="del">
          <ac:chgData name="Trevor Davis" userId="e0c0dc88-c750-4bf0-b4d7-a6775e6d65b6" providerId="ADAL" clId="{F5BA8261-9392-4024-B7D4-46354BF5F667}" dt="2022-02-01T22:51:25.924" v="5648" actId="478"/>
          <ac:spMkLst>
            <pc:docMk/>
            <pc:sldMk cId="3071428564" sldId="2076137871"/>
            <ac:spMk id="42" creationId="{0D9B783D-EDE5-45D0-8520-66772FCE9D11}"/>
          </ac:spMkLst>
        </pc:spChg>
      </pc:sldChg>
      <pc:sldChg chg="addSp modSp add mod">
        <pc:chgData name="Trevor Davis" userId="e0c0dc88-c750-4bf0-b4d7-a6775e6d65b6" providerId="ADAL" clId="{F5BA8261-9392-4024-B7D4-46354BF5F667}" dt="2022-02-01T22:49:06.210" v="5623" actId="20577"/>
        <pc:sldMkLst>
          <pc:docMk/>
          <pc:sldMk cId="4080788758" sldId="2076137872"/>
        </pc:sldMkLst>
        <pc:spChg chg="mod">
          <ac:chgData name="Trevor Davis" userId="e0c0dc88-c750-4bf0-b4d7-a6775e6d65b6" providerId="ADAL" clId="{F5BA8261-9392-4024-B7D4-46354BF5F667}" dt="2022-02-01T22:49:06.210" v="5623" actId="20577"/>
          <ac:spMkLst>
            <pc:docMk/>
            <pc:sldMk cId="4080788758" sldId="2076137872"/>
            <ac:spMk id="3" creationId="{4F4D96E4-D7FD-448B-B97D-2A7EF49B1A66}"/>
          </ac:spMkLst>
        </pc:spChg>
        <pc:picChg chg="add mod">
          <ac:chgData name="Trevor Davis" userId="e0c0dc88-c750-4bf0-b4d7-a6775e6d65b6" providerId="ADAL" clId="{F5BA8261-9392-4024-B7D4-46354BF5F667}" dt="2022-02-01T22:48:31.442" v="5573" actId="1076"/>
          <ac:picMkLst>
            <pc:docMk/>
            <pc:sldMk cId="4080788758" sldId="2076137872"/>
            <ac:picMk id="4" creationId="{9ABB027C-3838-47CC-B930-090BA7897D67}"/>
          </ac:picMkLst>
        </pc:picChg>
      </pc:sldChg>
      <pc:sldChg chg="new">
        <pc:chgData name="Trevor Davis" userId="e0c0dc88-c750-4bf0-b4d7-a6775e6d65b6" providerId="ADAL" clId="{F5BA8261-9392-4024-B7D4-46354BF5F667}" dt="2022-02-01T22:51:04.542" v="5630" actId="680"/>
        <pc:sldMkLst>
          <pc:docMk/>
          <pc:sldMk cId="965871394" sldId="2076137873"/>
        </pc:sldMkLst>
      </pc:sldChg>
      <pc:sldChg chg="add">
        <pc:chgData name="Trevor Davis" userId="e0c0dc88-c750-4bf0-b4d7-a6775e6d65b6" providerId="ADAL" clId="{F5BA8261-9392-4024-B7D4-46354BF5F667}" dt="2022-02-01T22:51:13.868" v="5631"/>
        <pc:sldMkLst>
          <pc:docMk/>
          <pc:sldMk cId="3900262789" sldId="2076137874"/>
        </pc:sldMkLst>
      </pc:sldChg>
      <pc:sldChg chg="modSp add del mod">
        <pc:chgData name="Trevor Davis" userId="e0c0dc88-c750-4bf0-b4d7-a6775e6d65b6" providerId="ADAL" clId="{F5BA8261-9392-4024-B7D4-46354BF5F667}" dt="2022-02-01T23:19:50.465" v="8596" actId="2696"/>
        <pc:sldMkLst>
          <pc:docMk/>
          <pc:sldMk cId="312928217" sldId="2076137875"/>
        </pc:sldMkLst>
        <pc:spChg chg="mod">
          <ac:chgData name="Trevor Davis" userId="e0c0dc88-c750-4bf0-b4d7-a6775e6d65b6" providerId="ADAL" clId="{F5BA8261-9392-4024-B7D4-46354BF5F667}" dt="2022-02-01T22:58:32.063" v="6699" actId="20577"/>
          <ac:spMkLst>
            <pc:docMk/>
            <pc:sldMk cId="312928217" sldId="2076137875"/>
            <ac:spMk id="2" creationId="{B2B113EE-6948-4843-91A3-C683686F62A5}"/>
          </ac:spMkLst>
        </pc:spChg>
        <pc:spChg chg="mod">
          <ac:chgData name="Trevor Davis" userId="e0c0dc88-c750-4bf0-b4d7-a6775e6d65b6" providerId="ADAL" clId="{F5BA8261-9392-4024-B7D4-46354BF5F667}" dt="2022-02-01T23:16:22.868" v="8575" actId="313"/>
          <ac:spMkLst>
            <pc:docMk/>
            <pc:sldMk cId="312928217" sldId="2076137875"/>
            <ac:spMk id="11" creationId="{B14D8B50-CB29-4D08-972E-0A5D942AC435}"/>
          </ac:spMkLst>
        </pc:spChg>
      </pc:sldChg>
      <pc:sldChg chg="add">
        <pc:chgData name="Trevor Davis" userId="e0c0dc88-c750-4bf0-b4d7-a6775e6d65b6" providerId="ADAL" clId="{F5BA8261-9392-4024-B7D4-46354BF5F667}" dt="2022-02-01T23:19:52.672" v="8597"/>
        <pc:sldMkLst>
          <pc:docMk/>
          <pc:sldMk cId="418044158" sldId="2076137875"/>
        </pc:sldMkLst>
      </pc:sldChg>
      <pc:sldMasterChg chg="setBg delSldLayout modSldLayout">
        <pc:chgData name="Trevor Davis" userId="e0c0dc88-c750-4bf0-b4d7-a6775e6d65b6" providerId="ADAL" clId="{F5BA8261-9392-4024-B7D4-46354BF5F667}" dt="2022-02-01T15:57:46.086" v="2038"/>
        <pc:sldMasterMkLst>
          <pc:docMk/>
          <pc:sldMasterMk cId="56951018" sldId="2147484761"/>
        </pc:sldMasterMkLst>
        <pc:sldLayoutChg chg="setBg">
          <pc:chgData name="Trevor Davis" userId="e0c0dc88-c750-4bf0-b4d7-a6775e6d65b6" providerId="ADAL" clId="{F5BA8261-9392-4024-B7D4-46354BF5F667}" dt="2022-02-01T15:57:22.190" v="2035"/>
          <pc:sldLayoutMkLst>
            <pc:docMk/>
            <pc:sldMasterMk cId="56951018" sldId="2147484761"/>
            <pc:sldLayoutMk cId="240272598" sldId="2147484764"/>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2668647608" sldId="2147484765"/>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482600574" sldId="2147484766"/>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78717710" sldId="2147484767"/>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3195494970" sldId="2147484768"/>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2990563458" sldId="2147484769"/>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324778054" sldId="2147484770"/>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846613948" sldId="2147484771"/>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627314569" sldId="2147484772"/>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428938650" sldId="2147484773"/>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562421049" sldId="2147484774"/>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4169989491" sldId="2147484775"/>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522360866" sldId="2147484776"/>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3436519040" sldId="2147484777"/>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2291265932" sldId="2147484778"/>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230215404" sldId="2147484779"/>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757883598" sldId="2147484780"/>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964349500" sldId="2147484781"/>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845044687" sldId="2147484782"/>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2999175543" sldId="2147484783"/>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978111744" sldId="2147484784"/>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2368481401" sldId="2147484785"/>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148803360" sldId="2147484786"/>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362478300" sldId="2147484787"/>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4050017916" sldId="2147484788"/>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62486917" sldId="2147484789"/>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1482960099" sldId="2147484790"/>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2177284133" sldId="2147484791"/>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2304328308" sldId="2147484792"/>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974059317" sldId="2147484793"/>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3255955315" sldId="2147484794"/>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2809010827" sldId="2147484795"/>
          </pc:sldLayoutMkLst>
        </pc:sldLayoutChg>
        <pc:sldLayoutChg chg="setBg">
          <pc:chgData name="Trevor Davis" userId="e0c0dc88-c750-4bf0-b4d7-a6775e6d65b6" providerId="ADAL" clId="{F5BA8261-9392-4024-B7D4-46354BF5F667}" dt="2022-02-01T15:57:22.190" v="2035"/>
          <pc:sldLayoutMkLst>
            <pc:docMk/>
            <pc:sldMasterMk cId="56951018" sldId="2147484761"/>
            <pc:sldLayoutMk cId="2461060354" sldId="2147484796"/>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1910200038" sldId="2147484799"/>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504986477" sldId="2147484800"/>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173491541" sldId="2147484801"/>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3852040295" sldId="2147484802"/>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2598732263" sldId="2147484803"/>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3415516093" sldId="2147484989"/>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81173721" sldId="2147484990"/>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1205711459" sldId="2147484991"/>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3208167857" sldId="2147484992"/>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1668259671" sldId="2147484993"/>
          </pc:sldLayoutMkLst>
        </pc:sldLayoutChg>
        <pc:sldLayoutChg chg="setBg">
          <pc:chgData name="Trevor Davis" userId="e0c0dc88-c750-4bf0-b4d7-a6775e6d65b6" providerId="ADAL" clId="{F5BA8261-9392-4024-B7D4-46354BF5F667}" dt="2022-02-01T15:57:31.497" v="2036"/>
          <pc:sldLayoutMkLst>
            <pc:docMk/>
            <pc:sldMasterMk cId="56951018" sldId="2147484761"/>
            <pc:sldLayoutMk cId="1538643820" sldId="2147484995"/>
          </pc:sldLayoutMkLst>
        </pc:sldLayoutChg>
        <pc:sldLayoutChg chg="del">
          <pc:chgData name="Trevor Davis" userId="e0c0dc88-c750-4bf0-b4d7-a6775e6d65b6" providerId="ADAL" clId="{F5BA8261-9392-4024-B7D4-46354BF5F667}" dt="2022-01-27T19:58:04.512" v="1961" actId="47"/>
          <pc:sldLayoutMkLst>
            <pc:docMk/>
            <pc:sldMasterMk cId="56951018" sldId="2147484761"/>
            <pc:sldLayoutMk cId="387322355" sldId="2147484996"/>
          </pc:sldLayoutMkLst>
        </pc:sldLayoutChg>
        <pc:sldLayoutChg chg="del">
          <pc:chgData name="Trevor Davis" userId="e0c0dc88-c750-4bf0-b4d7-a6775e6d65b6" providerId="ADAL" clId="{F5BA8261-9392-4024-B7D4-46354BF5F667}" dt="2022-01-27T19:58:04.512" v="1961" actId="47"/>
          <pc:sldLayoutMkLst>
            <pc:docMk/>
            <pc:sldMasterMk cId="56951018" sldId="2147484761"/>
            <pc:sldLayoutMk cId="340034395" sldId="2147485032"/>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5" rIns="94229" bIns="47115" rtlCol="0"/>
          <a:lstStyle>
            <a:lvl1pPr algn="l">
              <a:defRPr sz="1200"/>
            </a:lvl1pPr>
          </a:lstStyle>
          <a:p>
            <a:endParaRPr lang="en-US"/>
          </a:p>
        </p:txBody>
      </p:sp>
      <p:sp>
        <p:nvSpPr>
          <p:cNvPr id="3" name="Date Placeholder 2"/>
          <p:cNvSpPr>
            <a:spLocks noGrp="1"/>
          </p:cNvSpPr>
          <p:nvPr>
            <p:ph type="dt" sz="quarter" idx="1"/>
          </p:nvPr>
        </p:nvSpPr>
        <p:spPr>
          <a:xfrm>
            <a:off x="4023093" y="0"/>
            <a:ext cx="3077739" cy="469424"/>
          </a:xfrm>
          <a:prstGeom prst="rect">
            <a:avLst/>
          </a:prstGeom>
        </p:spPr>
        <p:txBody>
          <a:bodyPr vert="horz" lIns="94229" tIns="47115" rIns="94229" bIns="47115" rtlCol="0"/>
          <a:lstStyle>
            <a:lvl1pPr algn="r">
              <a:defRPr sz="1200"/>
            </a:lvl1pPr>
          </a:lstStyle>
          <a:p>
            <a:fld id="{9E420916-7108-A94B-8625-59A1CAD327AC}" type="datetimeFigureOut">
              <a:rPr lang="en-US" smtClean="0"/>
              <a:pPr/>
              <a:t>2/1/2022</a:t>
            </a:fld>
            <a:endParaRPr lang="en-US"/>
          </a:p>
        </p:txBody>
      </p:sp>
      <p:sp>
        <p:nvSpPr>
          <p:cNvPr id="4" name="Footer Placeholder 3"/>
          <p:cNvSpPr>
            <a:spLocks noGrp="1"/>
          </p:cNvSpPr>
          <p:nvPr>
            <p:ph type="ftr" sz="quarter" idx="2"/>
          </p:nvPr>
        </p:nvSpPr>
        <p:spPr>
          <a:xfrm>
            <a:off x="0" y="8917422"/>
            <a:ext cx="3077739" cy="469424"/>
          </a:xfrm>
          <a:prstGeom prst="rect">
            <a:avLst/>
          </a:prstGeom>
        </p:spPr>
        <p:txBody>
          <a:bodyPr vert="horz" lIns="94229" tIns="47115" rIns="94229" bIns="47115" rtlCol="0" anchor="b"/>
          <a:lstStyle>
            <a:lvl1pPr algn="l">
              <a:defRPr sz="1200"/>
            </a:lvl1pPr>
          </a:lstStyle>
          <a:p>
            <a:endParaRPr lang="en-US"/>
          </a:p>
        </p:txBody>
      </p:sp>
      <p:sp>
        <p:nvSpPr>
          <p:cNvPr id="5" name="Slide Number Placeholder 4"/>
          <p:cNvSpPr>
            <a:spLocks noGrp="1"/>
          </p:cNvSpPr>
          <p:nvPr>
            <p:ph type="sldNum" sz="quarter" idx="3"/>
          </p:nvPr>
        </p:nvSpPr>
        <p:spPr>
          <a:xfrm>
            <a:off x="4023093" y="8917422"/>
            <a:ext cx="3077739" cy="469424"/>
          </a:xfrm>
          <a:prstGeom prst="rect">
            <a:avLst/>
          </a:prstGeom>
        </p:spPr>
        <p:txBody>
          <a:bodyPr vert="horz" lIns="94229" tIns="47115" rIns="94229" bIns="47115" rtlCol="0" anchor="b"/>
          <a:lstStyle>
            <a:lvl1pPr algn="r">
              <a:defRPr sz="1200"/>
            </a:lvl1pPr>
          </a:lstStyle>
          <a:p>
            <a:fld id="{140B914F-1278-1641-B2FA-183BF8E2EB0D}" type="slidenum">
              <a:rPr lang="en-US" smtClean="0"/>
              <a:pPr/>
              <a:t>‹#›</a:t>
            </a:fld>
            <a:endParaRPr lang="en-US"/>
          </a:p>
        </p:txBody>
      </p:sp>
    </p:spTree>
    <p:extLst>
      <p:ext uri="{BB962C8B-B14F-4D97-AF65-F5344CB8AC3E}">
        <p14:creationId xmlns:p14="http://schemas.microsoft.com/office/powerpoint/2010/main" val="2942744021"/>
      </p:ext>
    </p:extLst>
  </p:cSld>
  <p:clrMap bg1="lt1" tx1="dk1" bg2="lt2" tx2="dk2" accent1="accent1" accent2="accent2" accent3="accent3" accent4="accent4" accent5="accent5" accent6="accent6" hlink="hlink" folHlink="folHlink"/>
  <p:hf hdr="0" ftr="0" dt="0"/>
</p:handoutMaster>
</file>

<file path=ppt/media/image10.jpeg>
</file>

<file path=ppt/media/image11.png>
</file>

<file path=ppt/media/image12.jpeg>
</file>

<file path=ppt/media/image13.png>
</file>

<file path=ppt/media/image14.png>
</file>

<file path=ppt/media/image2.png>
</file>

<file path=ppt/media/image4.png>
</file>

<file path=ppt/media/image5.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5"/>
          </a:xfrm>
          <a:prstGeom prst="rect">
            <a:avLst/>
          </a:prstGeom>
        </p:spPr>
        <p:txBody>
          <a:bodyPr vert="horz" lIns="94229" tIns="47115" rIns="94229" bIns="47115" rtlCol="0"/>
          <a:lstStyle>
            <a:lvl1pPr algn="l">
              <a:defRPr sz="1200"/>
            </a:lvl1pPr>
          </a:lstStyle>
          <a:p>
            <a:endParaRPr lang="en-US"/>
          </a:p>
        </p:txBody>
      </p:sp>
      <p:sp>
        <p:nvSpPr>
          <p:cNvPr id="3" name="Date Placeholder 2"/>
          <p:cNvSpPr>
            <a:spLocks noGrp="1"/>
          </p:cNvSpPr>
          <p:nvPr>
            <p:ph type="dt" idx="1"/>
          </p:nvPr>
        </p:nvSpPr>
        <p:spPr>
          <a:xfrm>
            <a:off x="4023093" y="0"/>
            <a:ext cx="3077739" cy="471055"/>
          </a:xfrm>
          <a:prstGeom prst="rect">
            <a:avLst/>
          </a:prstGeom>
        </p:spPr>
        <p:txBody>
          <a:bodyPr vert="horz" lIns="94229" tIns="47115" rIns="94229" bIns="47115" rtlCol="0"/>
          <a:lstStyle>
            <a:lvl1pPr algn="r">
              <a:defRPr sz="1200"/>
            </a:lvl1pPr>
          </a:lstStyle>
          <a:p>
            <a:fld id="{E009CFAA-68E8-4CAB-AD03-96DF42648466}" type="datetimeFigureOut">
              <a:rPr lang="en-US" smtClean="0"/>
              <a:pPr/>
              <a:t>2/1/2022</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5" rIns="94229" bIns="47115" rtlCol="0" anchor="ctr"/>
          <a:lstStyle/>
          <a:p>
            <a:endParaRPr lang="en-US"/>
          </a:p>
        </p:txBody>
      </p:sp>
      <p:sp>
        <p:nvSpPr>
          <p:cNvPr id="5" name="Notes Placeholder 4"/>
          <p:cNvSpPr>
            <a:spLocks noGrp="1"/>
          </p:cNvSpPr>
          <p:nvPr>
            <p:ph type="body" sz="quarter" idx="3"/>
          </p:nvPr>
        </p:nvSpPr>
        <p:spPr>
          <a:xfrm>
            <a:off x="710248" y="4518203"/>
            <a:ext cx="5681980" cy="3696712"/>
          </a:xfrm>
          <a:prstGeom prst="rect">
            <a:avLst/>
          </a:prstGeom>
        </p:spPr>
        <p:txBody>
          <a:bodyPr vert="horz" lIns="94229" tIns="47115" rIns="94229" bIns="4711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3"/>
            <a:ext cx="3077739" cy="471054"/>
          </a:xfrm>
          <a:prstGeom prst="rect">
            <a:avLst/>
          </a:prstGeom>
        </p:spPr>
        <p:txBody>
          <a:bodyPr vert="horz" lIns="94229" tIns="47115" rIns="94229" bIns="47115" rtlCol="0" anchor="b"/>
          <a:lstStyle>
            <a:lvl1pPr algn="l">
              <a:defRPr sz="1200"/>
            </a:lvl1pPr>
          </a:lstStyle>
          <a:p>
            <a:endParaRPr lang="en-US"/>
          </a:p>
        </p:txBody>
      </p:sp>
      <p:sp>
        <p:nvSpPr>
          <p:cNvPr id="7" name="Slide Number Placeholder 6"/>
          <p:cNvSpPr>
            <a:spLocks noGrp="1"/>
          </p:cNvSpPr>
          <p:nvPr>
            <p:ph type="sldNum" sz="quarter" idx="5"/>
          </p:nvPr>
        </p:nvSpPr>
        <p:spPr>
          <a:xfrm>
            <a:off x="4023093" y="8917423"/>
            <a:ext cx="3077739" cy="471054"/>
          </a:xfrm>
          <a:prstGeom prst="rect">
            <a:avLst/>
          </a:prstGeom>
        </p:spPr>
        <p:txBody>
          <a:bodyPr vert="horz" lIns="94229" tIns="47115" rIns="94229" bIns="47115" rtlCol="0" anchor="b"/>
          <a:lstStyle>
            <a:lvl1pPr algn="r">
              <a:defRPr sz="1200"/>
            </a:lvl1pPr>
          </a:lstStyle>
          <a:p>
            <a:fld id="{A1AF05C6-72CC-4D1E-867D-EB387C52FD09}" type="slidenum">
              <a:rPr lang="en-US" smtClean="0"/>
              <a:pPr/>
              <a:t>‹#›</a:t>
            </a:fld>
            <a:endParaRPr lang="en-US"/>
          </a:p>
        </p:txBody>
      </p:sp>
    </p:spTree>
    <p:extLst>
      <p:ext uri="{BB962C8B-B14F-4D97-AF65-F5344CB8AC3E}">
        <p14:creationId xmlns:p14="http://schemas.microsoft.com/office/powerpoint/2010/main" val="419146825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A1AF05C6-72CC-4D1E-867D-EB387C52FD09}" type="slidenum">
              <a:rPr lang="en-US" smtClean="0"/>
              <a:pPr/>
              <a:t>1</a:t>
            </a:fld>
            <a:endParaRPr lang="en-US"/>
          </a:p>
        </p:txBody>
      </p:sp>
    </p:spTree>
    <p:extLst>
      <p:ext uri="{BB962C8B-B14F-4D97-AF65-F5344CB8AC3E}">
        <p14:creationId xmlns:p14="http://schemas.microsoft.com/office/powerpoint/2010/main" val="3290919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dirty="0"/>
          </a:p>
          <a:p>
            <a:endParaRPr lang="en-US" dirty="0"/>
          </a:p>
        </p:txBody>
      </p:sp>
      <p:sp>
        <p:nvSpPr>
          <p:cNvPr id="4" name="Slide Number Placeholder 3"/>
          <p:cNvSpPr>
            <a:spLocks noGrp="1"/>
          </p:cNvSpPr>
          <p:nvPr>
            <p:ph type="sldNum" sz="quarter" idx="5"/>
          </p:nvPr>
        </p:nvSpPr>
        <p:spPr/>
        <p:txBody>
          <a:bodyPr/>
          <a:lstStyle/>
          <a:p>
            <a:fld id="{A1AF05C6-72CC-4D1E-867D-EB387C52FD09}" type="slidenum">
              <a:rPr lang="en-US" smtClean="0"/>
              <a:pPr/>
              <a:t>2</a:t>
            </a:fld>
            <a:endParaRPr lang="en-US"/>
          </a:p>
        </p:txBody>
      </p:sp>
    </p:spTree>
    <p:extLst>
      <p:ext uri="{BB962C8B-B14F-4D97-AF65-F5344CB8AC3E}">
        <p14:creationId xmlns:p14="http://schemas.microsoft.com/office/powerpoint/2010/main" val="38460637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dirty="0"/>
          </a:p>
          <a:p>
            <a:endParaRPr lang="en-US" dirty="0"/>
          </a:p>
        </p:txBody>
      </p:sp>
      <p:sp>
        <p:nvSpPr>
          <p:cNvPr id="4" name="Slide Number Placeholder 3"/>
          <p:cNvSpPr>
            <a:spLocks noGrp="1"/>
          </p:cNvSpPr>
          <p:nvPr>
            <p:ph type="sldNum" sz="quarter" idx="5"/>
          </p:nvPr>
        </p:nvSpPr>
        <p:spPr/>
        <p:txBody>
          <a:bodyPr/>
          <a:lstStyle/>
          <a:p>
            <a:fld id="{A1AF05C6-72CC-4D1E-867D-EB387C52FD09}" type="slidenum">
              <a:rPr lang="en-US" smtClean="0"/>
              <a:pPr/>
              <a:t>3</a:t>
            </a:fld>
            <a:endParaRPr lang="en-US"/>
          </a:p>
        </p:txBody>
      </p:sp>
    </p:spTree>
    <p:extLst>
      <p:ext uri="{BB962C8B-B14F-4D97-AF65-F5344CB8AC3E}">
        <p14:creationId xmlns:p14="http://schemas.microsoft.com/office/powerpoint/2010/main" val="1145252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dirty="0"/>
          </a:p>
          <a:p>
            <a:endParaRPr lang="en-US" dirty="0"/>
          </a:p>
        </p:txBody>
      </p:sp>
      <p:sp>
        <p:nvSpPr>
          <p:cNvPr id="4" name="Slide Number Placeholder 3"/>
          <p:cNvSpPr>
            <a:spLocks noGrp="1"/>
          </p:cNvSpPr>
          <p:nvPr>
            <p:ph type="sldNum" sz="quarter" idx="5"/>
          </p:nvPr>
        </p:nvSpPr>
        <p:spPr/>
        <p:txBody>
          <a:bodyPr/>
          <a:lstStyle/>
          <a:p>
            <a:fld id="{A1AF05C6-72CC-4D1E-867D-EB387C52FD09}" type="slidenum">
              <a:rPr lang="en-US" smtClean="0"/>
              <a:pPr/>
              <a:t>4</a:t>
            </a:fld>
            <a:endParaRPr lang="en-US"/>
          </a:p>
        </p:txBody>
      </p:sp>
    </p:spTree>
    <p:extLst>
      <p:ext uri="{BB962C8B-B14F-4D97-AF65-F5344CB8AC3E}">
        <p14:creationId xmlns:p14="http://schemas.microsoft.com/office/powerpoint/2010/main" val="2068751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dirty="0"/>
          </a:p>
          <a:p>
            <a:endParaRPr lang="en-US" dirty="0"/>
          </a:p>
        </p:txBody>
      </p:sp>
      <p:sp>
        <p:nvSpPr>
          <p:cNvPr id="4" name="Slide Number Placeholder 3"/>
          <p:cNvSpPr>
            <a:spLocks noGrp="1"/>
          </p:cNvSpPr>
          <p:nvPr>
            <p:ph type="sldNum" sz="quarter" idx="5"/>
          </p:nvPr>
        </p:nvSpPr>
        <p:spPr/>
        <p:txBody>
          <a:bodyPr/>
          <a:lstStyle/>
          <a:p>
            <a:fld id="{A1AF05C6-72CC-4D1E-867D-EB387C52FD09}" type="slidenum">
              <a:rPr lang="en-US" smtClean="0"/>
              <a:pPr/>
              <a:t>6</a:t>
            </a:fld>
            <a:endParaRPr lang="en-US"/>
          </a:p>
        </p:txBody>
      </p:sp>
    </p:spTree>
    <p:extLst>
      <p:ext uri="{BB962C8B-B14F-4D97-AF65-F5344CB8AC3E}">
        <p14:creationId xmlns:p14="http://schemas.microsoft.com/office/powerpoint/2010/main" val="25216278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icrosoft Lear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rcRect/>
          <a:stretch/>
        </p:blipFill>
        <p:spPr>
          <a:xfrm>
            <a:off x="0" y="0"/>
            <a:ext cx="9144000" cy="51435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445889" y="460167"/>
            <a:ext cx="1024830" cy="219456"/>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a:spLocks/>
          </p:cNvSpPr>
          <p:nvPr userDrawn="1"/>
        </p:nvSpPr>
        <p:spPr>
          <a:xfrm>
            <a:off x="426720" y="4694763"/>
            <a:ext cx="3122624" cy="230832"/>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0" baseline="0">
                <a:solidFill>
                  <a:srgbClr val="0078D4"/>
                </a:solidFill>
                <a:latin typeface="+mj-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500"/>
              <a:t>Microsoft.com/Learn</a:t>
            </a:r>
          </a:p>
        </p:txBody>
      </p:sp>
    </p:spTree>
    <p:extLst>
      <p:ext uri="{BB962C8B-B14F-4D97-AF65-F5344CB8AC3E}">
        <p14:creationId xmlns:p14="http://schemas.microsoft.com/office/powerpoint/2010/main" val="1088541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438150" y="443665"/>
            <a:ext cx="8263890" cy="415499"/>
          </a:xfrm>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8466139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00"/>
                                        <p:tgtEl>
                                          <p:spTgt spid="2"/>
                                        </p:tgtEl>
                                      </p:cBhvr>
                                    </p:animEffect>
                                  </p:childTnLst>
                                </p:cTn>
                              </p:par>
                              <p:par>
                                <p:cTn id="8" presetID="64" presetClass="path" presetSubtype="0" decel="100000" fill="hold" grpId="1" nodeType="withEffect">
                                  <p:stCondLst>
                                    <p:cond delay="0"/>
                                  </p:stCondLst>
                                  <p:childTnLst>
                                    <p:animMotion origin="layout" path="M 4.16667E-7 0.04051 L 4.16667E-7 -3.7037E-7 " pathEditMode="relative" rAng="0" ptsTypes="AA">
                                      <p:cBhvr>
                                        <p:cTn id="9" dur="600" fill="hold"/>
                                        <p:tgtEl>
                                          <p:spTgt spid="2"/>
                                        </p:tgtEl>
                                        <p:attrNameLst>
                                          <p:attrName>ppt_x</p:attrName>
                                          <p:attrName>ppt_y</p:attrName>
                                        </p:attrNameLst>
                                      </p:cBhvr>
                                      <p:rCtr x="0" y="-203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 left side ">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441197" y="2156252"/>
            <a:ext cx="3120391" cy="830997"/>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62731456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p15:clr>
            <a:srgbClr val="FBAE40"/>
          </p15:clr>
        </p15:guide>
        <p15:guide id="32" orient="horz" pos="2160">
          <p15:clr>
            <a:srgbClr val="5ACBF0"/>
          </p15:clr>
        </p15:guide>
        <p15:guide id="33" pos="299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438151" y="342900"/>
            <a:ext cx="4131314" cy="295466"/>
          </a:xfrm>
        </p:spPr>
        <p:txBody>
          <a:bodyPr tIns="64008"/>
          <a:lstStyle>
            <a:lvl1pPr>
              <a:defRPr sz="15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42893865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441197" y="1512152"/>
            <a:ext cx="3118772" cy="830997"/>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438150" y="2651655"/>
            <a:ext cx="3121819" cy="253916"/>
          </a:xfrm>
        </p:spPr>
        <p:txBody>
          <a:bodyPr/>
          <a:lstStyle>
            <a:lvl1pPr marL="0" indent="0">
              <a:buNone/>
              <a:defRPr sz="1650">
                <a:latin typeface="+mn-lt"/>
              </a:defRPr>
            </a:lvl1pPr>
            <a:lvl2pPr marL="171450" indent="0">
              <a:buNone/>
              <a:defRPr/>
            </a:lvl2pPr>
            <a:lvl3pPr marL="342900" indent="0">
              <a:buNone/>
              <a:defRPr/>
            </a:lvl3pPr>
            <a:lvl4pPr marL="496491" indent="0">
              <a:buNone/>
              <a:defRPr/>
            </a:lvl4pPr>
            <a:lvl5pPr marL="641747"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4000500" y="0"/>
            <a:ext cx="5143500" cy="5143500"/>
          </a:xfrm>
          <a:blipFill>
            <a:blip r:embed="rId2"/>
            <a:stretch>
              <a:fillRect/>
            </a:stretch>
          </a:blipFill>
        </p:spPr>
        <p:txBody>
          <a:bodyPr lIns="0" tIns="2103120" rIns="0" anchor="t"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56242104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 Diagonal Photo ">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441198" y="1512152"/>
            <a:ext cx="3559303" cy="830997"/>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438150" y="2651655"/>
            <a:ext cx="3121819" cy="253916"/>
          </a:xfrm>
        </p:spPr>
        <p:txBody>
          <a:bodyPr/>
          <a:lstStyle>
            <a:lvl1pPr marL="0" indent="0">
              <a:buNone/>
              <a:defRPr sz="1650">
                <a:latin typeface="+mn-lt"/>
              </a:defRPr>
            </a:lvl1pPr>
            <a:lvl2pPr marL="171450" indent="0">
              <a:buNone/>
              <a:defRPr/>
            </a:lvl2pPr>
            <a:lvl3pPr marL="342900" indent="0">
              <a:buNone/>
              <a:defRPr/>
            </a:lvl3pPr>
            <a:lvl4pPr marL="496491" indent="0">
              <a:buNone/>
              <a:defRPr/>
            </a:lvl4pPr>
            <a:lvl5pPr marL="641747"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4000500" y="0"/>
            <a:ext cx="5143500" cy="51435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416998949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441197" y="2155061"/>
            <a:ext cx="3119963" cy="830997"/>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4000500" y="0"/>
            <a:ext cx="5143500" cy="5143500"/>
          </a:xfrm>
          <a:blipFill>
            <a:blip r:embed="rId2"/>
            <a:stretch>
              <a:fillRect/>
            </a:stretch>
          </a:blipFill>
        </p:spPr>
        <p:txBody>
          <a:bodyPr lIns="0" tIns="2103120" rIns="0" anchor="t"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52236086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agonal Right Photo ">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441197" y="2155061"/>
            <a:ext cx="3559304" cy="830997"/>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4000500" y="0"/>
            <a:ext cx="5143500" cy="51435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436519040"/>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441198" y="2234804"/>
            <a:ext cx="3122344" cy="646331"/>
          </a:xfrm>
        </p:spPr>
        <p:txBody>
          <a:bodyPr anchor="t"/>
          <a:lstStyle>
            <a:lvl1pPr>
              <a:defRPr sz="21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4000500" y="0"/>
            <a:ext cx="5143500" cy="5143500"/>
          </a:xfrm>
          <a:blipFill>
            <a:blip r:embed="rId2"/>
            <a:stretch>
              <a:fillRect/>
            </a:stretch>
          </a:blipFill>
        </p:spPr>
        <p:txBody>
          <a:bodyPr lIns="0" tIns="2103120" rIns="0" anchor="t"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29126593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full bleed lower title">
    <p:bg>
      <p:bgPr>
        <a:solidFill>
          <a:schemeClr val="bg2"/>
        </a:solidFill>
        <a:effectLst/>
      </p:bgPr>
    </p:bg>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9144000" cy="5143500"/>
          </a:xfrm>
          <a:blipFill>
            <a:blip r:embed="rId2"/>
            <a:stretch>
              <a:fillRect/>
            </a:stretch>
          </a:blipFill>
        </p:spPr>
        <p:txBody>
          <a:bodyPr wrap="none" bIns="2011680" anchor="ctr">
            <a:noAutofit/>
          </a:bodyPr>
          <a:lstStyle>
            <a:lvl1pPr marL="0" indent="0" algn="ctr">
              <a:buNone/>
              <a:defRPr sz="105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2743200"/>
            <a:ext cx="9144000" cy="24003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27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230215404"/>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hoto full bleed left title">
    <p:bg>
      <p:bgPr>
        <a:solidFill>
          <a:schemeClr val="bg2"/>
        </a:solidFill>
        <a:effectLst/>
      </p:bgPr>
    </p:bg>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9144000" cy="5143500"/>
          </a:xfrm>
          <a:blipFill>
            <a:blip r:embed="rId2"/>
            <a:stretch>
              <a:fillRect/>
            </a:stretch>
          </a:blipFill>
        </p:spPr>
        <p:txBody>
          <a:bodyPr wrap="none" bIns="2011680" anchor="ctr">
            <a:noAutofit/>
          </a:bodyPr>
          <a:lstStyle>
            <a:lvl1pPr marL="0" indent="0" algn="ctr">
              <a:buNone/>
              <a:defRPr sz="105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2" y="0"/>
            <a:ext cx="4251960" cy="51435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27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757883598"/>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9144000" cy="51435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526890"/>
            <a:ext cx="9142715" cy="4616611"/>
          </a:xfrm>
          <a:prstGeom prst="rect">
            <a:avLst/>
          </a:prstGeom>
          <a:ln w="12700">
            <a:miter lim="400000"/>
          </a:ln>
        </p:spPr>
      </p:pic>
      <p:sp>
        <p:nvSpPr>
          <p:cNvPr id="9" name="Title 1"/>
          <p:cNvSpPr>
            <a:spLocks noGrp="1"/>
          </p:cNvSpPr>
          <p:nvPr>
            <p:ph type="title" hasCustomPrompt="1"/>
          </p:nvPr>
        </p:nvSpPr>
        <p:spPr>
          <a:xfrm>
            <a:off x="438150" y="2234833"/>
            <a:ext cx="5162550" cy="415499"/>
          </a:xfrm>
          <a:noFill/>
        </p:spPr>
        <p:txBody>
          <a:bodyPr wrap="square" lIns="0" tIns="0" rIns="0" bIns="0" anchor="b" anchorCtr="0">
            <a:spAutoFit/>
          </a:bodyPr>
          <a:lstStyle>
            <a:lvl1pPr>
              <a:defRPr sz="2700" spc="-38" baseline="0">
                <a:solidFill>
                  <a:schemeClr val="tx1"/>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438150" y="2971800"/>
            <a:ext cx="5162550" cy="253916"/>
          </a:xfrm>
          <a:noFill/>
        </p:spPr>
        <p:txBody>
          <a:bodyPr wrap="square" lIns="0" tIns="0" rIns="0" bIns="0">
            <a:spAutoFit/>
          </a:bodyPr>
          <a:lstStyle>
            <a:lvl1pPr marL="0" indent="0">
              <a:spcBef>
                <a:spcPts val="0"/>
              </a:spcBef>
              <a:buNone/>
              <a:defRPr sz="165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438150" y="439341"/>
            <a:ext cx="1024684" cy="219456"/>
          </a:xfrm>
          <a:prstGeom prst="rect">
            <a:avLst/>
          </a:prstGeom>
        </p:spPr>
      </p:pic>
    </p:spTree>
    <p:extLst>
      <p:ext uri="{BB962C8B-B14F-4D97-AF65-F5344CB8AC3E}">
        <p14:creationId xmlns:p14="http://schemas.microsoft.com/office/powerpoint/2010/main" val="33137590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hoto full bleed right title">
    <p:bg>
      <p:bgPr>
        <a:solidFill>
          <a:schemeClr val="bg2"/>
        </a:solidFill>
        <a:effectLst/>
      </p:bgPr>
    </p:bg>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9144000" cy="5143500"/>
          </a:xfrm>
          <a:blipFill>
            <a:blip r:embed="rId2"/>
            <a:stretch>
              <a:fillRect/>
            </a:stretch>
          </a:blipFill>
        </p:spPr>
        <p:txBody>
          <a:bodyPr wrap="none" bIns="2011680" anchor="ctr">
            <a:noAutofit/>
          </a:bodyPr>
          <a:lstStyle>
            <a:lvl1pPr marL="0" indent="0" algn="ctr">
              <a:buNone/>
              <a:defRPr sz="105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4892040" y="0"/>
            <a:ext cx="4251960" cy="51435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27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964349500"/>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441197" y="4077096"/>
            <a:ext cx="8263890" cy="4154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9144000" cy="3429000"/>
          </a:xfrm>
          <a:blipFill>
            <a:blip r:embed="rId2"/>
            <a:stretch>
              <a:fillRect/>
            </a:stretch>
          </a:blipFill>
        </p:spPr>
        <p:txBody>
          <a:bodyPr vert="horz" wrap="square" lIns="0" tIns="1097280" rIns="0" bIns="0" rtlCol="0" anchor="t" anchorCtr="0">
            <a:noAutofit/>
          </a:bodyPr>
          <a:lstStyle>
            <a:lvl1pPr marL="0" indent="0" algn="ctr">
              <a:buNone/>
              <a:defRPr lang="en-US" sz="1050" b="1" dirty="0">
                <a:solidFill>
                  <a:srgbClr val="000000"/>
                </a:solidFill>
              </a:defRPr>
            </a:lvl1pPr>
          </a:lstStyle>
          <a:p>
            <a:pPr marL="171450" lvl="0" indent="-17145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84504468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441197" y="649715"/>
            <a:ext cx="8263890" cy="4154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1786" y="1714500"/>
            <a:ext cx="9144000" cy="3429000"/>
          </a:xfrm>
          <a:blipFill>
            <a:blip r:embed="rId2"/>
            <a:stretch>
              <a:fillRect/>
            </a:stretch>
          </a:blipFill>
        </p:spPr>
        <p:txBody>
          <a:bodyPr vert="horz" wrap="square" lIns="0" tIns="1097280" rIns="0" bIns="0" rtlCol="0" anchor="t" anchorCtr="0">
            <a:noAutofit/>
          </a:bodyPr>
          <a:lstStyle>
            <a:lvl1pPr marL="0" indent="0" algn="ctr">
              <a:buNone/>
              <a:defRPr lang="en-US" sz="1050" b="1" dirty="0">
                <a:solidFill>
                  <a:srgbClr val="000000"/>
                </a:solidFill>
              </a:defRPr>
            </a:lvl1pPr>
          </a:lstStyle>
          <a:p>
            <a:pPr marL="171450" lvl="0" indent="-17145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99917554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picture content">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441197" y="342900"/>
            <a:ext cx="8263890" cy="415498"/>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438149" y="4267200"/>
            <a:ext cx="4025646"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436959" y="1519238"/>
            <a:ext cx="4025646" cy="2606040"/>
          </a:xfrm>
          <a:blipFill>
            <a:blip r:embed="rId2"/>
            <a:stretch>
              <a:fillRect/>
            </a:stretch>
          </a:blipFill>
        </p:spPr>
        <p:txBody>
          <a:bodyPr vert="horz" wrap="square" lIns="0" tIns="0" rIns="0" bIns="1188720" rtlCol="0" anchor="ctr" anchorCtr="0">
            <a:noAutofit/>
          </a:bodyPr>
          <a:lstStyle>
            <a:lvl1pPr marL="0" indent="0" algn="ctr">
              <a:buNone/>
              <a:defRPr lang="en-US" sz="750" b="1" dirty="0">
                <a:solidFill>
                  <a:srgbClr val="000000"/>
                </a:solidFill>
              </a:defRPr>
            </a:lvl1pPr>
          </a:lstStyle>
          <a:p>
            <a:pPr marL="171450" lvl="0" indent="-17145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4681395" y="4267200"/>
            <a:ext cx="4025646"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4679441" y="1519238"/>
            <a:ext cx="4025646" cy="2606040"/>
          </a:xfrm>
          <a:blipFill>
            <a:blip r:embed="rId2"/>
            <a:stretch>
              <a:fillRect/>
            </a:stretch>
          </a:blipFill>
        </p:spPr>
        <p:txBody>
          <a:bodyPr vert="horz" wrap="square" lIns="0" tIns="0" rIns="0" bIns="1188720" rtlCol="0" anchor="ctr" anchorCtr="0">
            <a:noAutofit/>
          </a:bodyPr>
          <a:lstStyle>
            <a:lvl1pPr marL="0" indent="0" algn="ctr">
              <a:buNone/>
              <a:defRPr lang="en-US" sz="750" b="1" dirty="0">
                <a:solidFill>
                  <a:srgbClr val="000000"/>
                </a:solidFill>
              </a:defRPr>
            </a:lvl1pPr>
          </a:lstStyle>
          <a:p>
            <a:pPr marL="171450" lvl="0" indent="-17145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97811174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picture content">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441197" y="342900"/>
            <a:ext cx="8263890" cy="415498"/>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436960" y="4267200"/>
            <a:ext cx="2606278"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436959" y="1519238"/>
            <a:ext cx="2606040" cy="2606040"/>
          </a:xfrm>
          <a:blipFill>
            <a:blip r:embed="rId2"/>
            <a:stretch>
              <a:fillRect/>
            </a:stretch>
          </a:blipFill>
        </p:spPr>
        <p:txBody>
          <a:bodyPr lIns="0" tIns="0" rIns="0" bIns="100584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268980" y="4267200"/>
            <a:ext cx="2606278"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268980" y="1519238"/>
            <a:ext cx="2606040" cy="2606040"/>
          </a:xfrm>
          <a:blipFill>
            <a:blip r:embed="rId2"/>
            <a:stretch>
              <a:fillRect/>
            </a:stretch>
          </a:blipFill>
        </p:spPr>
        <p:txBody>
          <a:bodyPr lIns="0" tIns="0" rIns="0" bIns="100584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100764" y="4267200"/>
            <a:ext cx="2606278"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099047" y="1519238"/>
            <a:ext cx="2606040" cy="2606040"/>
          </a:xfrm>
          <a:blipFill>
            <a:blip r:embed="rId2"/>
            <a:stretch>
              <a:fillRect/>
            </a:stretch>
          </a:blipFill>
        </p:spPr>
        <p:txBody>
          <a:bodyPr lIns="0" tIns="0" rIns="0" bIns="100584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36848140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picture content">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441197" y="342900"/>
            <a:ext cx="8263890" cy="415498"/>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436960" y="3565454"/>
            <a:ext cx="1899666" cy="415498"/>
          </a:xfrm>
        </p:spPr>
        <p:txBody>
          <a:bodyPr/>
          <a:lstStyle>
            <a:lvl1pPr marL="0" indent="0" algn="l">
              <a:spcBef>
                <a:spcPts val="0"/>
              </a:spcBef>
              <a:buNone/>
              <a:defRPr sz="135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436959" y="1519238"/>
            <a:ext cx="1899666" cy="1899666"/>
          </a:xfrm>
          <a:blipFill>
            <a:blip r:embed="rId2"/>
            <a:stretch>
              <a:fillRect/>
            </a:stretch>
          </a:blipFill>
        </p:spPr>
        <p:txBody>
          <a:bodyPr lIns="0" tIns="0" rIns="0" bIns="73152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2560431" y="3565454"/>
            <a:ext cx="1899666" cy="415498"/>
          </a:xfrm>
        </p:spPr>
        <p:txBody>
          <a:bodyPr/>
          <a:lstStyle>
            <a:lvl1pPr marL="0" indent="0" algn="l">
              <a:spcBef>
                <a:spcPts val="0"/>
              </a:spcBef>
              <a:buNone/>
              <a:defRPr sz="135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2560431" y="1519238"/>
            <a:ext cx="1899666" cy="1899666"/>
          </a:xfrm>
          <a:blipFill>
            <a:blip r:embed="rId2"/>
            <a:stretch>
              <a:fillRect/>
            </a:stretch>
          </a:blipFill>
        </p:spPr>
        <p:txBody>
          <a:bodyPr lIns="0" tIns="0" rIns="0" bIns="73152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4683903" y="3565454"/>
            <a:ext cx="1899666" cy="415498"/>
          </a:xfrm>
        </p:spPr>
        <p:txBody>
          <a:bodyPr/>
          <a:lstStyle>
            <a:lvl1pPr marL="0" indent="0" algn="l">
              <a:spcBef>
                <a:spcPts val="0"/>
              </a:spcBef>
              <a:buNone/>
              <a:defRPr sz="135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4683903" y="1519238"/>
            <a:ext cx="1899666" cy="1899666"/>
          </a:xfrm>
          <a:blipFill>
            <a:blip r:embed="rId2"/>
            <a:stretch>
              <a:fillRect/>
            </a:stretch>
          </a:blipFill>
        </p:spPr>
        <p:txBody>
          <a:bodyPr lIns="0" tIns="0" rIns="0" bIns="73152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6807375" y="3565454"/>
            <a:ext cx="1899666" cy="415498"/>
          </a:xfrm>
        </p:spPr>
        <p:txBody>
          <a:bodyPr/>
          <a:lstStyle>
            <a:lvl1pPr marL="0" indent="0" algn="l">
              <a:spcBef>
                <a:spcPts val="0"/>
              </a:spcBef>
              <a:buNone/>
              <a:defRPr sz="135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6807375" y="1519238"/>
            <a:ext cx="1899666" cy="1899666"/>
          </a:xfrm>
          <a:blipFill>
            <a:blip r:embed="rId2"/>
            <a:stretch>
              <a:fillRect/>
            </a:stretch>
          </a:blipFill>
        </p:spPr>
        <p:txBody>
          <a:bodyPr lIns="0" tIns="0" rIns="0" bIns="73152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14880336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round photos">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441197" y="686601"/>
            <a:ext cx="8263890" cy="41549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485900" y="1790344"/>
            <a:ext cx="1562813" cy="1562813"/>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317473" y="3738559"/>
            <a:ext cx="1899666"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790594" y="1788319"/>
            <a:ext cx="1562813" cy="1562813"/>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622167" y="3738560"/>
            <a:ext cx="1899666"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095287" y="1790344"/>
            <a:ext cx="1562813" cy="1562813"/>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926861" y="3738559"/>
            <a:ext cx="1899666"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362478300"/>
      </p:ext>
    </p:extLst>
  </p:cSld>
  <p:clrMapOvr>
    <a:masterClrMapping/>
  </p:clrMapOvr>
  <p:transition>
    <p:fade/>
  </p:transition>
  <p:extLst>
    <p:ext uri="{DCECCB84-F9BA-43D5-87BE-67443E8EF086}">
      <p15:sldGuideLst xmlns:p15="http://schemas.microsoft.com/office/powerpoint/2012/main">
        <p15:guide id="1" orient="horz" pos="751">
          <p15:clr>
            <a:srgbClr val="FBAE40"/>
          </p15:clr>
        </p15:guide>
        <p15:guide id="2" orient="horz" pos="3131">
          <p15:clr>
            <a:srgbClr val="5ACBF0"/>
          </p15:clr>
        </p15:guide>
        <p15:guide id="3" pos="3840">
          <p15:clr>
            <a:srgbClr val="5ACBF0"/>
          </p15:clr>
        </p15:guide>
        <p15:guide id="4" pos="1904">
          <p15:clr>
            <a:srgbClr val="5ACBF0"/>
          </p15:clr>
        </p15:guide>
        <p15:guide id="5" pos="5775">
          <p15:clr>
            <a:srgbClr val="5ACBF0"/>
          </p15:clr>
        </p15:guide>
        <p15:guide id="6" pos="1104">
          <p15:clr>
            <a:srgbClr val="5ACBF0"/>
          </p15:clr>
        </p15:guide>
        <p15:guide id="7" pos="2705">
          <p15:clr>
            <a:srgbClr val="5ACBF0"/>
          </p15:clr>
        </p15:guide>
        <p15:guide id="8" pos="3043">
          <p15:clr>
            <a:srgbClr val="5ACBF0"/>
          </p15:clr>
        </p15:guide>
        <p15:guide id="9" pos="4642">
          <p15:clr>
            <a:srgbClr val="5ACBF0"/>
          </p15:clr>
        </p15:guide>
        <p15:guide id="10" pos="4980">
          <p15:clr>
            <a:srgbClr val="5ACBF0"/>
          </p15:clr>
        </p15:guide>
        <p15:guide id="11" pos="6576">
          <p15:clr>
            <a:srgbClr val="5ACBF0"/>
          </p15:clr>
        </p15:guide>
        <p15:guide id="12" orient="horz" pos="1502">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our round photos">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441197" y="682134"/>
            <a:ext cx="8263890" cy="41549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621222" y="1790344"/>
            <a:ext cx="1562813" cy="1562813"/>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436959" y="3738559"/>
            <a:ext cx="1899666"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734679" y="1790344"/>
            <a:ext cx="1562813" cy="1562813"/>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570989" y="3738560"/>
            <a:ext cx="1899666"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4846510" y="1790344"/>
            <a:ext cx="1562813" cy="1562813"/>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4689182" y="3738559"/>
            <a:ext cx="1899666"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6975802" y="1790344"/>
            <a:ext cx="1562813" cy="1562813"/>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6807375" y="3738559"/>
            <a:ext cx="1899666"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4050017916"/>
      </p:ext>
    </p:extLst>
  </p:cSld>
  <p:clrMapOvr>
    <a:masterClrMapping/>
  </p:clrMapOvr>
  <p:transition>
    <p:fade/>
  </p:transition>
  <p:extLst>
    <p:ext uri="{DCECCB84-F9BA-43D5-87BE-67443E8EF086}">
      <p15:sldGuideLst xmlns:p15="http://schemas.microsoft.com/office/powerpoint/2012/main">
        <p15:guide id="1" orient="horz" pos="751">
          <p15:clr>
            <a:srgbClr val="FBAE40"/>
          </p15:clr>
        </p15:guide>
        <p15:guide id="2" orient="horz" pos="3138">
          <p15:clr>
            <a:srgbClr val="5ACBF0"/>
          </p15:clr>
        </p15:guide>
        <p15:guide id="3" pos="3937">
          <p15:clr>
            <a:srgbClr val="5ACBF0"/>
          </p15:clr>
        </p15:guide>
        <p15:guide id="4" pos="1961">
          <p15:clr>
            <a:srgbClr val="5ACBF0"/>
          </p15:clr>
        </p15:guide>
        <p15:guide id="5" pos="5717">
          <p15:clr>
            <a:srgbClr val="5ACBF0"/>
          </p15:clr>
        </p15:guide>
        <p15:guide id="6" pos="5534">
          <p15:clr>
            <a:srgbClr val="5ACBF0"/>
          </p15:clr>
        </p15:guide>
        <p15:guide id="7" pos="3760">
          <p15:clr>
            <a:srgbClr val="5ACBF0"/>
          </p15:clr>
        </p15:guide>
        <p15:guide id="8" pos="2162">
          <p15:clr>
            <a:srgbClr val="5ACBF0"/>
          </p15:clr>
        </p15:guide>
        <p15:guide id="10" pos="2955">
          <p15:clr>
            <a:srgbClr val="5ACBF0"/>
          </p15:clr>
        </p15:guide>
        <p15:guide id="11" pos="4727">
          <p15:clr>
            <a:srgbClr val="5ACBF0"/>
          </p15:clr>
        </p15:guide>
        <p15:guide id="12" pos="6515">
          <p15:clr>
            <a:srgbClr val="5ACBF0"/>
          </p15:clr>
        </p15:guide>
        <p15:guide id="13" pos="1176">
          <p15:clr>
            <a:srgbClr val="5ACBF0"/>
          </p15:clr>
        </p15:guide>
        <p15:guide id="14" orient="horz" pos="15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438913" y="1732359"/>
            <a:ext cx="2386520" cy="415498"/>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3267075" y="1732359"/>
            <a:ext cx="5439966" cy="323165"/>
          </a:xfrm>
        </p:spPr>
        <p:txBody>
          <a:bodyPr anchor="t"/>
          <a:lstStyle>
            <a:lvl1pPr marL="173831" indent="-173831">
              <a:spcAft>
                <a:spcPts val="45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438912" y="1514475"/>
            <a:ext cx="2386584"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3265893" y="1514475"/>
            <a:ext cx="5441149"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48691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441198" y="2362811"/>
            <a:ext cx="2386520" cy="415498"/>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3706416" y="2408977"/>
            <a:ext cx="5000625" cy="323165"/>
          </a:xfrm>
        </p:spPr>
        <p:txBody>
          <a:bodyPr anchor="ctr"/>
          <a:lstStyle>
            <a:lvl1pPr marL="173831" indent="-173831">
              <a:spcAft>
                <a:spcPts val="45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3267075" y="1933575"/>
            <a:ext cx="0" cy="127635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4829600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076325"/>
            <a:ext cx="8264129" cy="12095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402725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Pr>
        <a:solidFill>
          <a:schemeClr val="bg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9144000" cy="51435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2841269" cy="415370"/>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4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443579" y="532685"/>
            <a:ext cx="8263890" cy="276999"/>
          </a:xfrm>
        </p:spPr>
        <p:txBody>
          <a:bodyPr/>
          <a:lstStyle>
            <a:lvl1pPr marL="0" indent="0">
              <a:buNone/>
              <a:tabLst/>
              <a:defRPr sz="1800">
                <a:solidFill>
                  <a:srgbClr val="000000"/>
                </a:solidFill>
                <a:latin typeface="Consolas" panose="020B0609020204030204" pitchFamily="49" charset="0"/>
                <a:cs typeface="Consolas" panose="020B0609020204030204" pitchFamily="49" charset="0"/>
              </a:defRPr>
            </a:lvl1pPr>
            <a:lvl2pPr marL="259915" indent="0">
              <a:buNone/>
              <a:tabLst>
                <a:tab pos="258366" algn="l"/>
              </a:tabLst>
              <a:defRPr sz="1800">
                <a:solidFill>
                  <a:schemeClr val="tx1"/>
                </a:solidFill>
                <a:latin typeface="Consolas" panose="020B0609020204030204" pitchFamily="49" charset="0"/>
                <a:cs typeface="Consolas" panose="020B0609020204030204" pitchFamily="49" charset="0"/>
              </a:defRPr>
            </a:lvl2pPr>
            <a:lvl3pPr marL="438455" indent="0">
              <a:buNone/>
              <a:tabLst>
                <a:tab pos="427435" algn="l"/>
              </a:tabLst>
              <a:defRPr sz="1800">
                <a:solidFill>
                  <a:schemeClr val="tx1"/>
                </a:solidFill>
                <a:latin typeface="Consolas" panose="020B0609020204030204" pitchFamily="49" charset="0"/>
                <a:cs typeface="Consolas" panose="020B0609020204030204" pitchFamily="49" charset="0"/>
              </a:defRPr>
            </a:lvl3pPr>
            <a:lvl4pPr marL="610922" indent="0">
              <a:buNone/>
              <a:tabLst>
                <a:tab pos="600075" algn="l"/>
              </a:tabLst>
              <a:defRPr sz="1800">
                <a:solidFill>
                  <a:schemeClr val="tx1"/>
                </a:solidFill>
                <a:latin typeface="Consolas" panose="020B0609020204030204" pitchFamily="49" charset="0"/>
                <a:cs typeface="Consolas" panose="020B0609020204030204" pitchFamily="49" charset="0"/>
              </a:defRPr>
            </a:lvl4pPr>
            <a:lvl5pPr marL="788248" indent="0">
              <a:buNone/>
              <a:tabLst>
                <a:tab pos="771525" algn="l"/>
              </a:tabLst>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772841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077516"/>
            <a:ext cx="9144000" cy="406598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077516"/>
            <a:ext cx="2841269" cy="369204"/>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4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441197" y="1574483"/>
            <a:ext cx="8263890" cy="276999"/>
          </a:xfrm>
        </p:spPr>
        <p:txBody>
          <a:bodyPr/>
          <a:lstStyle>
            <a:lvl1pPr marL="0" indent="0">
              <a:buNone/>
              <a:tabLst/>
              <a:defRPr sz="1800">
                <a:solidFill>
                  <a:srgbClr val="000000"/>
                </a:solidFill>
                <a:latin typeface="Consolas" panose="020B0609020204030204" pitchFamily="49" charset="0"/>
                <a:cs typeface="Consolas" panose="020B0609020204030204" pitchFamily="49" charset="0"/>
              </a:defRPr>
            </a:lvl1pPr>
            <a:lvl2pPr marL="259915" indent="0">
              <a:buNone/>
              <a:tabLst>
                <a:tab pos="258366" algn="l"/>
              </a:tabLst>
              <a:defRPr sz="1800">
                <a:solidFill>
                  <a:schemeClr val="tx1"/>
                </a:solidFill>
                <a:latin typeface="Consolas" panose="020B0609020204030204" pitchFamily="49" charset="0"/>
                <a:cs typeface="Consolas" panose="020B0609020204030204" pitchFamily="49" charset="0"/>
              </a:defRPr>
            </a:lvl2pPr>
            <a:lvl3pPr marL="438455" indent="0">
              <a:buNone/>
              <a:tabLst>
                <a:tab pos="427435" algn="l"/>
              </a:tabLst>
              <a:defRPr sz="1800">
                <a:solidFill>
                  <a:schemeClr val="tx1"/>
                </a:solidFill>
                <a:latin typeface="Consolas" panose="020B0609020204030204" pitchFamily="49" charset="0"/>
                <a:cs typeface="Consolas" panose="020B0609020204030204" pitchFamily="49" charset="0"/>
              </a:defRPr>
            </a:lvl3pPr>
            <a:lvl4pPr marL="610922" indent="0">
              <a:buNone/>
              <a:tabLst>
                <a:tab pos="600075" algn="l"/>
              </a:tabLst>
              <a:defRPr sz="1800">
                <a:solidFill>
                  <a:schemeClr val="tx1"/>
                </a:solidFill>
                <a:latin typeface="Consolas" panose="020B0609020204030204" pitchFamily="49" charset="0"/>
                <a:cs typeface="Consolas" panose="020B0609020204030204" pitchFamily="49" charset="0"/>
              </a:defRPr>
            </a:lvl4pPr>
            <a:lvl5pPr marL="788248" indent="0">
              <a:buNone/>
              <a:tabLst>
                <a:tab pos="771525" algn="l"/>
              </a:tabLst>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304328308"/>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de Bottom">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439793" y="923011"/>
            <a:ext cx="8263890" cy="276999"/>
          </a:xfrm>
        </p:spPr>
        <p:txBody>
          <a:bodyPr wrap="square">
            <a:spAutoFit/>
          </a:bodyPr>
          <a:lstStyle>
            <a:lvl1pPr marL="0" indent="0">
              <a:spcBef>
                <a:spcPts val="450"/>
              </a:spcBef>
              <a:spcAft>
                <a:spcPts val="0"/>
              </a:spcAft>
              <a:buNone/>
              <a:defRPr sz="1800">
                <a:solidFill>
                  <a:schemeClr val="tx1"/>
                </a:solidFill>
                <a:latin typeface="+mn-lt"/>
                <a:cs typeface="Segoe UI" panose="020B0502040204020203" pitchFamily="34" charset="0"/>
              </a:defRPr>
            </a:lvl1pPr>
            <a:lvl2pPr marL="171398" indent="0">
              <a:buNone/>
              <a:defRPr sz="1800">
                <a:solidFill>
                  <a:srgbClr val="2F2F2F"/>
                </a:solidFill>
                <a:latin typeface="Segoe UI" panose="020B0502040204020203" pitchFamily="34" charset="0"/>
                <a:cs typeface="Segoe UI" panose="020B0502040204020203" pitchFamily="34" charset="0"/>
              </a:defRPr>
            </a:lvl2pPr>
            <a:lvl3pPr marL="342797" indent="0">
              <a:buNone/>
              <a:defRPr/>
            </a:lvl3pPr>
            <a:lvl4pPr marL="514196" indent="0">
              <a:buNone/>
              <a:defRPr/>
            </a:lvl4pPr>
            <a:lvl5pPr marL="685595"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120353"/>
            <a:ext cx="9144000" cy="3023147"/>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120354"/>
            <a:ext cx="2841269" cy="369204"/>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4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439792" y="2618414"/>
            <a:ext cx="8263890" cy="276999"/>
          </a:xfrm>
        </p:spPr>
        <p:txBody>
          <a:bodyPr/>
          <a:lstStyle>
            <a:lvl1pPr marL="0" indent="0">
              <a:buNone/>
              <a:tabLst/>
              <a:defRPr sz="1800">
                <a:solidFill>
                  <a:srgbClr val="000000"/>
                </a:solidFill>
                <a:latin typeface="Consolas" panose="020B0609020204030204" pitchFamily="49" charset="0"/>
                <a:cs typeface="Consolas" panose="020B0609020204030204" pitchFamily="49" charset="0"/>
              </a:defRPr>
            </a:lvl1pPr>
            <a:lvl2pPr marL="259837"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438324" indent="0">
              <a:buNone/>
              <a:defRPr sz="14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610739" indent="0">
              <a:buNone/>
              <a:defRPr sz="134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788012" indent="0">
              <a:buNone/>
              <a:defRPr sz="134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97405931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de Top">
    <p:bg>
      <p:bgPr>
        <a:solidFill>
          <a:schemeClr val="bg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9144000" cy="3023147"/>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441197" y="3168435"/>
            <a:ext cx="8263890" cy="415499"/>
          </a:xfrm>
        </p:spPr>
        <p:txBody>
          <a:bodyPr/>
          <a:lstStyle>
            <a:lvl1pPr>
              <a:defRPr>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2841269" cy="369204"/>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4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439792" y="495381"/>
            <a:ext cx="8263890" cy="276999"/>
          </a:xfrm>
        </p:spPr>
        <p:txBody>
          <a:bodyPr/>
          <a:lstStyle>
            <a:lvl1pPr marL="0" indent="0">
              <a:buNone/>
              <a:tabLst/>
              <a:defRPr sz="1800">
                <a:solidFill>
                  <a:srgbClr val="000000"/>
                </a:solidFill>
                <a:latin typeface="Consolas" panose="020B0609020204030204" pitchFamily="49" charset="0"/>
                <a:cs typeface="Consolas" panose="020B0609020204030204" pitchFamily="49" charset="0"/>
              </a:defRPr>
            </a:lvl1pPr>
            <a:lvl2pPr marL="259837"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438324" indent="0">
              <a:buNone/>
              <a:defRPr sz="14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610739" indent="0">
              <a:buNone/>
              <a:defRPr sz="134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788012" indent="0">
              <a:buNone/>
              <a:defRPr sz="134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443364" y="3747379"/>
            <a:ext cx="8263890" cy="276999"/>
          </a:xfrm>
        </p:spPr>
        <p:txBody>
          <a:bodyPr wrap="square">
            <a:spAutoFit/>
          </a:bodyPr>
          <a:lstStyle>
            <a:lvl1pPr marL="0" indent="0">
              <a:spcBef>
                <a:spcPts val="450"/>
              </a:spcBef>
              <a:spcAft>
                <a:spcPts val="0"/>
              </a:spcAft>
              <a:buNone/>
              <a:defRPr sz="1800">
                <a:solidFill>
                  <a:schemeClr val="tx1"/>
                </a:solidFill>
                <a:latin typeface="+mn-lt"/>
                <a:cs typeface="Segoe UI" panose="020B0502040204020203" pitchFamily="34" charset="0"/>
              </a:defRPr>
            </a:lvl1pPr>
            <a:lvl2pPr marL="171398" indent="0">
              <a:buNone/>
              <a:defRPr sz="1800">
                <a:solidFill>
                  <a:srgbClr val="2F2F2F"/>
                </a:solidFill>
                <a:latin typeface="Segoe UI" panose="020B0502040204020203" pitchFamily="34" charset="0"/>
                <a:cs typeface="Segoe UI" panose="020B0502040204020203" pitchFamily="34" charset="0"/>
              </a:defRPr>
            </a:lvl2pPr>
            <a:lvl3pPr marL="342797" indent="0">
              <a:buNone/>
              <a:defRPr/>
            </a:lvl3pPr>
            <a:lvl4pPr marL="514196" indent="0">
              <a:buNone/>
              <a:defRPr/>
            </a:lvl4pPr>
            <a:lvl5pPr marL="685595" indent="0">
              <a:buNone/>
              <a:defRPr/>
            </a:lvl5pPr>
          </a:lstStyle>
          <a:p>
            <a:pPr lvl="0"/>
            <a:r>
              <a:rPr lang="en-US"/>
              <a:t>Click to edit text</a:t>
            </a:r>
          </a:p>
        </p:txBody>
      </p:sp>
    </p:spTree>
    <p:extLst>
      <p:ext uri="{BB962C8B-B14F-4D97-AF65-F5344CB8AC3E}">
        <p14:creationId xmlns:p14="http://schemas.microsoft.com/office/powerpoint/2010/main" val="32559553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de Right sid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441198" y="342901"/>
            <a:ext cx="3030665" cy="369332"/>
          </a:xfrm>
        </p:spPr>
        <p:txBody>
          <a:bodyPr/>
          <a:lstStyle>
            <a:lvl1pPr>
              <a:defRPr sz="24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441724" y="1003604"/>
            <a:ext cx="3030139" cy="276999"/>
          </a:xfrm>
        </p:spPr>
        <p:txBody>
          <a:bodyPr wrap="square">
            <a:spAutoFit/>
          </a:bodyPr>
          <a:lstStyle>
            <a:lvl1pPr marL="0" indent="0">
              <a:lnSpc>
                <a:spcPct val="100000"/>
              </a:lnSpc>
              <a:spcBef>
                <a:spcPts val="450"/>
              </a:spcBef>
              <a:spcAft>
                <a:spcPts val="0"/>
              </a:spcAft>
              <a:buNone/>
              <a:defRPr sz="18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45"/>
              </a:spcBef>
              <a:spcAft>
                <a:spcPts val="45"/>
              </a:spcAft>
              <a:buNone/>
              <a:defRPr sz="1800" b="0" i="0">
                <a:solidFill>
                  <a:srgbClr val="2F2F2F"/>
                </a:solidFill>
                <a:latin typeface="Segoe UI" panose="020B0502040204020203" pitchFamily="34" charset="0"/>
                <a:cs typeface="Segoe UI" panose="020B0502040204020203" pitchFamily="34" charset="0"/>
              </a:defRPr>
            </a:lvl2pPr>
            <a:lvl3pPr marL="342797" indent="0">
              <a:buNone/>
              <a:defRPr/>
            </a:lvl3pPr>
            <a:lvl4pPr marL="514196" indent="0">
              <a:buNone/>
              <a:defRPr/>
            </a:lvl4pPr>
            <a:lvl5pPr marL="685595"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3904488" y="0"/>
            <a:ext cx="5239512" cy="51435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3908822" y="0"/>
            <a:ext cx="2841269" cy="415370"/>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4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4350544" y="531890"/>
            <a:ext cx="4351471" cy="276999"/>
          </a:xfrm>
        </p:spPr>
        <p:txBody>
          <a:bodyPr/>
          <a:lstStyle>
            <a:lvl1pPr marL="0" indent="0">
              <a:buNone/>
              <a:tabLst/>
              <a:defRPr sz="1800">
                <a:solidFill>
                  <a:srgbClr val="2F2F2F"/>
                </a:solidFill>
                <a:latin typeface="Consolas" panose="020B0609020204030204" pitchFamily="49" charset="0"/>
                <a:cs typeface="Consolas" panose="020B0609020204030204" pitchFamily="49" charset="0"/>
              </a:defRPr>
            </a:lvl1pPr>
            <a:lvl2pPr marL="259837"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438324" indent="0">
              <a:buNone/>
              <a:defRPr sz="14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610739" indent="0">
              <a:buNone/>
              <a:defRPr sz="134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788012" indent="0">
              <a:buNone/>
              <a:defRPr sz="134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8090108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de Left sde">
    <p:bg>
      <p:bgPr>
        <a:solidFill>
          <a:schemeClr val="bg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5239512" cy="51435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5681662" y="342901"/>
            <a:ext cx="3023425" cy="369332"/>
          </a:xfrm>
        </p:spPr>
        <p:txBody>
          <a:bodyPr/>
          <a:lstStyle>
            <a:lvl1pPr>
              <a:defRPr sz="24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2841269" cy="415370"/>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4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438150" y="529508"/>
            <a:ext cx="4364831" cy="276999"/>
          </a:xfrm>
        </p:spPr>
        <p:txBody>
          <a:bodyPr/>
          <a:lstStyle>
            <a:lvl1pPr marL="0" indent="0">
              <a:buNone/>
              <a:defRPr sz="1800">
                <a:solidFill>
                  <a:srgbClr val="2F2F2F"/>
                </a:solidFill>
                <a:latin typeface="Consolas" panose="020B0609020204030204" pitchFamily="49" charset="0"/>
                <a:cs typeface="Consolas" panose="020B0609020204030204" pitchFamily="49" charset="0"/>
              </a:defRPr>
            </a:lvl1pPr>
            <a:lvl2pPr marL="259837"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438324" indent="0">
              <a:buNone/>
              <a:defRPr sz="14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610739" indent="0">
              <a:buNone/>
              <a:defRPr sz="134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788012" indent="0">
              <a:buNone/>
              <a:defRPr sz="134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681662" y="1002506"/>
            <a:ext cx="3025379" cy="276999"/>
          </a:xfrm>
        </p:spPr>
        <p:txBody>
          <a:bodyPr wrap="square">
            <a:spAutoFit/>
          </a:bodyPr>
          <a:lstStyle>
            <a:lvl1pPr marL="0" indent="0">
              <a:lnSpc>
                <a:spcPct val="100000"/>
              </a:lnSpc>
              <a:spcBef>
                <a:spcPts val="450"/>
              </a:spcBef>
              <a:spcAft>
                <a:spcPts val="0"/>
              </a:spcAft>
              <a:buNone/>
              <a:defRPr sz="18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45"/>
              </a:spcBef>
              <a:spcAft>
                <a:spcPts val="45"/>
              </a:spcAft>
              <a:buNone/>
              <a:defRPr sz="1800" b="0" i="0">
                <a:solidFill>
                  <a:srgbClr val="2F2F2F"/>
                </a:solidFill>
                <a:latin typeface="Segoe UI" panose="020B0502040204020203" pitchFamily="34" charset="0"/>
                <a:cs typeface="Segoe UI" panose="020B0502040204020203" pitchFamily="34" charset="0"/>
              </a:defRPr>
            </a:lvl2pPr>
            <a:lvl3pPr marL="342797" indent="0">
              <a:buNone/>
              <a:defRPr/>
            </a:lvl3pPr>
            <a:lvl4pPr marL="514196" indent="0">
              <a:buNone/>
              <a:defRPr/>
            </a:lvl4pPr>
            <a:lvl5pPr marL="685595" indent="0">
              <a:buNone/>
              <a:defRPr/>
            </a:lvl5pPr>
          </a:lstStyle>
          <a:p>
            <a:pPr lvl="0"/>
            <a:r>
              <a:rPr lang="en-US"/>
              <a:t>Click to edit text</a:t>
            </a:r>
          </a:p>
        </p:txBody>
      </p:sp>
    </p:spTree>
    <p:extLst>
      <p:ext uri="{BB962C8B-B14F-4D97-AF65-F5344CB8AC3E}">
        <p14:creationId xmlns:p14="http://schemas.microsoft.com/office/powerpoint/2010/main" val="246106035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9144000" cy="51435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285" y="526890"/>
            <a:ext cx="9142715" cy="4616611"/>
          </a:xfrm>
          <a:prstGeom prst="rect">
            <a:avLst/>
          </a:prstGeom>
          <a:ln w="12700">
            <a:miter lim="400000"/>
          </a:ln>
        </p:spPr>
      </p:pic>
      <p:sp>
        <p:nvSpPr>
          <p:cNvPr id="2" name="Title 1"/>
          <p:cNvSpPr>
            <a:spLocks noGrp="1"/>
          </p:cNvSpPr>
          <p:nvPr>
            <p:ph type="title" hasCustomPrompt="1"/>
          </p:nvPr>
        </p:nvSpPr>
        <p:spPr>
          <a:xfrm>
            <a:off x="438912" y="2274917"/>
            <a:ext cx="5161788" cy="373949"/>
          </a:xfrm>
          <a:noFill/>
        </p:spPr>
        <p:txBody>
          <a:bodyPr wrap="square"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438912" y="2982989"/>
            <a:ext cx="5161788" cy="253916"/>
          </a:xfrm>
          <a:noFill/>
        </p:spPr>
        <p:txBody>
          <a:bodyPr wrap="square" lIns="0" tIns="0" rIns="0" bIns="0">
            <a:spAutoFit/>
          </a:bodyPr>
          <a:lstStyle>
            <a:lvl1pPr marL="0" indent="0">
              <a:spcBef>
                <a:spcPts val="0"/>
              </a:spcBef>
              <a:spcAft>
                <a:spcPts val="0"/>
              </a:spcAft>
              <a:buFont typeface="Arial" panose="020B0604020202020204" pitchFamily="34" charset="0"/>
              <a:buNone/>
              <a:defRPr sz="165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36485461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9144000" cy="51435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285" y="526890"/>
            <a:ext cx="9142715" cy="4616611"/>
          </a:xfrm>
          <a:prstGeom prst="rect">
            <a:avLst/>
          </a:prstGeom>
          <a:ln w="12700">
            <a:miter lim="400000"/>
          </a:ln>
        </p:spPr>
      </p:pic>
      <p:sp>
        <p:nvSpPr>
          <p:cNvPr id="2" name="Title 1"/>
          <p:cNvSpPr>
            <a:spLocks noGrp="1"/>
          </p:cNvSpPr>
          <p:nvPr>
            <p:ph type="title" hasCustomPrompt="1"/>
          </p:nvPr>
        </p:nvSpPr>
        <p:spPr>
          <a:xfrm>
            <a:off x="438912" y="2276856"/>
            <a:ext cx="5161788" cy="373949"/>
          </a:xfrm>
          <a:noFill/>
        </p:spPr>
        <p:txBody>
          <a:bodyPr wrap="square"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533047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10200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49864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439793" y="1075778"/>
            <a:ext cx="8263890" cy="1209562"/>
          </a:xfrm>
        </p:spPr>
        <p:txBody>
          <a:bodyPr wrap="square">
            <a:spAutoFit/>
          </a:bodyPr>
          <a:lstStyle>
            <a:lvl1pPr marL="0" indent="0">
              <a:buNone/>
              <a:defRPr/>
            </a:lvl1pPr>
            <a:lvl2pPr marL="171450" indent="0">
              <a:buNone/>
              <a:defRPr/>
            </a:lvl2pPr>
            <a:lvl3pPr marL="342900" indent="0">
              <a:buNone/>
              <a:defRPr/>
            </a:lvl3pPr>
            <a:lvl4pPr marL="51435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686476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 Blank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49154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438150" y="4620988"/>
            <a:ext cx="3361593" cy="80791"/>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699218" eaLnBrk="0" hangingPunct="0"/>
            <a:r>
              <a:rPr lang="en-US" sz="525">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438150" y="439341"/>
            <a:ext cx="1024684" cy="219456"/>
          </a:xfrm>
          <a:prstGeom prst="rect">
            <a:avLst/>
          </a:prstGeom>
        </p:spPr>
      </p:pic>
    </p:spTree>
    <p:extLst>
      <p:ext uri="{BB962C8B-B14F-4D97-AF65-F5344CB8AC3E}">
        <p14:creationId xmlns:p14="http://schemas.microsoft.com/office/powerpoint/2010/main" val="38520402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ck Notes slide Layout">
    <p:bg>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438150" y="1077516"/>
            <a:ext cx="8264129" cy="1661993"/>
          </a:xfrm>
        </p:spPr>
        <p:txBody>
          <a:bodyPr>
            <a:spAutoFit/>
          </a:bodyPr>
          <a:lstStyle>
            <a:lvl1pPr>
              <a:defRPr sz="2700">
                <a:latin typeface="+mn-lt"/>
              </a:defRPr>
            </a:lvl1pPr>
            <a:lvl2pPr>
              <a:defRPr sz="2100">
                <a:latin typeface="+mn-lt"/>
              </a:defRPr>
            </a:lvl2pPr>
            <a:lvl3pPr>
              <a:defRPr sz="1800">
                <a:latin typeface="+mn-lt"/>
              </a:defRPr>
            </a:lvl3pPr>
            <a:lvl4pPr>
              <a:defRPr sz="1500">
                <a:latin typeface="+mn-lt"/>
              </a:defRPr>
            </a:lvl4pPr>
            <a:lvl5pPr>
              <a:defRPr sz="13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4701779"/>
            <a:ext cx="9144001" cy="441722"/>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2775" spc="-38"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598732263"/>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1_Title Only with grid">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15516093"/>
      </p:ext>
    </p:extLst>
  </p:cSld>
  <p:clrMapOvr>
    <a:masterClrMapping/>
  </p:clrMapOvr>
  <p:transition>
    <p:fade/>
  </p:transition>
  <p:hf sldNum="0" hdr="0" ftr="0" dt="0"/>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Blank light">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173721"/>
      </p:ext>
    </p:extLst>
  </p:cSld>
  <p:clrMapOvr>
    <a:masterClrMapping/>
  </p:clrMapOvr>
  <p:transition>
    <p:fade/>
  </p:transition>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vice layout 1">
    <p:bg>
      <p:bgPr>
        <a:solidFill>
          <a:schemeClr val="bg2"/>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4B95F29-56C3-4C85-A12B-0B0BE769E70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333582" y="313613"/>
            <a:ext cx="5810420" cy="4829888"/>
          </a:xfrm>
          <a:prstGeom prst="rect">
            <a:avLst/>
          </a:prstGeom>
        </p:spPr>
      </p:pic>
      <p:sp>
        <p:nvSpPr>
          <p:cNvPr id="2" name="Title 1"/>
          <p:cNvSpPr>
            <a:spLocks noGrp="1"/>
          </p:cNvSpPr>
          <p:nvPr>
            <p:ph type="title" hasCustomPrompt="1"/>
          </p:nvPr>
        </p:nvSpPr>
        <p:spPr>
          <a:xfrm>
            <a:off x="341997" y="465322"/>
            <a:ext cx="8479852" cy="307777"/>
          </a:xfrm>
        </p:spPr>
        <p:txBody>
          <a:bodyPr wrap="square" lIns="0" tIns="0" rIns="0" bIns="0">
            <a:spAutoFit/>
          </a:bodyPr>
          <a:lstStyle>
            <a:lvl1pPr>
              <a:lnSpc>
                <a:spcPts val="2352"/>
              </a:lnSpc>
              <a:defRPr sz="2059">
                <a:solidFill>
                  <a:schemeClr val="tx1"/>
                </a:solidFill>
              </a:defRPr>
            </a:lvl1pPr>
          </a:lstStyle>
          <a:p>
            <a:r>
              <a:rPr lang="en-US"/>
              <a:t>Device layout 1: one column</a:t>
            </a:r>
          </a:p>
        </p:txBody>
      </p:sp>
      <p:sp>
        <p:nvSpPr>
          <p:cNvPr id="4" name="Text Placeholder 3"/>
          <p:cNvSpPr>
            <a:spLocks noGrp="1"/>
          </p:cNvSpPr>
          <p:nvPr>
            <p:ph type="body" sz="quarter" idx="10" hasCustomPrompt="1"/>
          </p:nvPr>
        </p:nvSpPr>
        <p:spPr>
          <a:xfrm>
            <a:off x="341997" y="1442102"/>
            <a:ext cx="3568658" cy="452654"/>
          </a:xfrm>
        </p:spPr>
        <p:txBody>
          <a:bodyPr wrap="square" lIns="0" tIns="0" rIns="0" bIns="0">
            <a:spAutoFit/>
          </a:bodyPr>
          <a:lstStyle>
            <a:lvl1pPr marL="0" indent="0">
              <a:lnSpc>
                <a:spcPts val="1765"/>
              </a:lnSpc>
              <a:buNone/>
              <a:defRPr sz="1471" b="0" i="0">
                <a:solidFill>
                  <a:schemeClr val="tx1"/>
                </a:solidFill>
                <a:latin typeface="+mn-lt"/>
              </a:defRPr>
            </a:lvl1pPr>
            <a:lvl2pPr marL="168058" indent="0">
              <a:buNone/>
              <a:defRPr/>
            </a:lvl2pPr>
            <a:lvl3pPr marL="336114" indent="0">
              <a:buNone/>
              <a:defRPr/>
            </a:lvl3pPr>
            <a:lvl4pPr marL="504172" indent="0">
              <a:buNone/>
              <a:defRPr/>
            </a:lvl4pPr>
            <a:lvl5pPr marL="672229" indent="0">
              <a:buNone/>
              <a:defRPr/>
            </a:lvl5pPr>
          </a:lstStyle>
          <a:p>
            <a:pPr lvl="0"/>
            <a:r>
              <a:rPr lang="pt-BR"/>
              <a:t>Large subhead Segoe UI Regular 20/24. Em volor resequaectur.</a:t>
            </a:r>
            <a:endParaRPr lang="en-US"/>
          </a:p>
        </p:txBody>
      </p:sp>
      <p:sp>
        <p:nvSpPr>
          <p:cNvPr id="5" name="Text Placeholder 4"/>
          <p:cNvSpPr>
            <a:spLocks noGrp="1"/>
          </p:cNvSpPr>
          <p:nvPr>
            <p:ph type="body" sz="quarter" idx="11" hasCustomPrompt="1"/>
          </p:nvPr>
        </p:nvSpPr>
        <p:spPr>
          <a:xfrm>
            <a:off x="341997" y="2030698"/>
            <a:ext cx="3568657" cy="1890998"/>
          </a:xfrm>
        </p:spPr>
        <p:txBody>
          <a:bodyPr lIns="0" tIns="0" rIns="0" bIns="0"/>
          <a:lstStyle>
            <a:lvl1pPr marL="210072" indent="-210072">
              <a:lnSpc>
                <a:spcPts val="1324"/>
              </a:lnSpc>
              <a:spcBef>
                <a:spcPts val="0"/>
              </a:spcBef>
              <a:buFont typeface="Arial" panose="020B0604020202020204" pitchFamily="34" charset="0"/>
              <a:buChar char="•"/>
              <a:defRPr sz="1029" b="0" i="0" spc="0">
                <a:solidFill>
                  <a:schemeClr val="tx1"/>
                </a:solidFill>
                <a:latin typeface="+mn-lt"/>
              </a:defRPr>
            </a:lvl1pPr>
            <a:lvl2pPr marL="0" indent="0">
              <a:lnSpc>
                <a:spcPts val="1324"/>
              </a:lnSpc>
              <a:spcBef>
                <a:spcPts val="0"/>
              </a:spcBef>
              <a:buNone/>
              <a:defRPr sz="1029">
                <a:solidFill>
                  <a:schemeClr val="tx1"/>
                </a:solidFill>
              </a:defRPr>
            </a:lvl2pPr>
            <a:lvl3pPr marL="336114" indent="0">
              <a:buNone/>
              <a:defRPr/>
            </a:lvl3pPr>
            <a:lvl4pPr marL="504172" indent="0">
              <a:buNone/>
              <a:defRPr/>
            </a:lvl4pPr>
            <a:lvl5pPr marL="672229" indent="0">
              <a:buNone/>
              <a:defRPr/>
            </a:lvl5pPr>
          </a:lstStyle>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p>
          <a:p>
            <a:pPr lvl="0"/>
            <a:endParaRPr lang="en-US"/>
          </a:p>
          <a:p>
            <a:pPr lvl="0"/>
            <a:r>
              <a:rPr lang="en-US"/>
              <a:t>Body copy 14 </a:t>
            </a:r>
            <a:r>
              <a:rPr lang="en-US" err="1"/>
              <a:t>Cavorest</a:t>
            </a:r>
            <a:r>
              <a:rPr lang="en-US"/>
              <a:t> a </a:t>
            </a:r>
            <a:r>
              <a:rPr lang="en-US" err="1"/>
              <a:t>aut</a:t>
            </a:r>
            <a:r>
              <a:rPr lang="en-US"/>
              <a:t> arum </a:t>
            </a:r>
            <a:r>
              <a:rPr lang="en-US" err="1"/>
              <a:t>quam</a:t>
            </a:r>
            <a:r>
              <a:rPr lang="en-US"/>
              <a:t> id eat ape </a:t>
            </a:r>
            <a:r>
              <a:rPr lang="en-US" err="1"/>
              <a:t>est</a:t>
            </a:r>
            <a:r>
              <a:rPr lang="en-US"/>
              <a:t>, qui </a:t>
            </a:r>
            <a:r>
              <a:rPr lang="en-US" err="1"/>
              <a:t>sincit</a:t>
            </a:r>
            <a:r>
              <a:rPr lang="en-US"/>
              <a:t>, </a:t>
            </a:r>
            <a:r>
              <a:rPr lang="en-US" err="1"/>
              <a:t>omnimusdae</a:t>
            </a:r>
            <a:r>
              <a:rPr lang="en-US"/>
              <a:t>. </a:t>
            </a:r>
            <a:r>
              <a:rPr lang="en-US" err="1"/>
              <a:t>Icaecatur</a:t>
            </a:r>
            <a:r>
              <a:rPr lang="en-US"/>
              <a:t>.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a:t>
            </a:r>
          </a:p>
        </p:txBody>
      </p:sp>
      <p:sp>
        <p:nvSpPr>
          <p:cNvPr id="12" name="Picture Placeholder 11">
            <a:extLst>
              <a:ext uri="{FF2B5EF4-FFF2-40B4-BE49-F238E27FC236}">
                <a16:creationId xmlns:a16="http://schemas.microsoft.com/office/drawing/2014/main" id="{934476FE-7091-4DE7-A55E-3EF5A6569A7D}"/>
              </a:ext>
            </a:extLst>
          </p:cNvPr>
          <p:cNvSpPr>
            <a:spLocks noGrp="1"/>
          </p:cNvSpPr>
          <p:nvPr>
            <p:ph type="pic" sz="quarter" idx="12"/>
          </p:nvPr>
        </p:nvSpPr>
        <p:spPr>
          <a:xfrm>
            <a:off x="4768470" y="2542651"/>
            <a:ext cx="4375531" cy="456279"/>
          </a:xfrm>
        </p:spPr>
        <p:txBody>
          <a:bodyPr anchor="ctr" anchorCtr="0"/>
          <a:lstStyle>
            <a:lvl1pPr algn="ctr">
              <a:defRPr/>
            </a:lvl1pPr>
          </a:lstStyle>
          <a:p>
            <a:r>
              <a:rPr lang="en-US"/>
              <a:t>Click icon to add picture</a:t>
            </a:r>
          </a:p>
        </p:txBody>
      </p:sp>
    </p:spTree>
    <p:extLst>
      <p:ext uri="{BB962C8B-B14F-4D97-AF65-F5344CB8AC3E}">
        <p14:creationId xmlns:p14="http://schemas.microsoft.com/office/powerpoint/2010/main" val="120571145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ext Layout (variant) 1-column, righ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1997" y="465322"/>
            <a:ext cx="8479852" cy="307777"/>
          </a:xfrm>
        </p:spPr>
        <p:txBody>
          <a:bodyPr wrap="square" lIns="0" tIns="0" rIns="0" bIns="0">
            <a:spAutoFit/>
          </a:bodyPr>
          <a:lstStyle>
            <a:lvl1pPr>
              <a:lnSpc>
                <a:spcPts val="2352"/>
              </a:lnSpc>
              <a:defRPr sz="2059">
                <a:solidFill>
                  <a:schemeClr val="tx1"/>
                </a:solidFill>
              </a:defRPr>
            </a:lvl1pPr>
          </a:lstStyle>
          <a:p>
            <a:r>
              <a:rPr lang="en-US"/>
              <a:t>Heading Segoe UI </a:t>
            </a:r>
            <a:r>
              <a:rPr lang="en-US" err="1"/>
              <a:t>Semibold</a:t>
            </a:r>
            <a:r>
              <a:rPr lang="en-US"/>
              <a:t> 28/32</a:t>
            </a:r>
          </a:p>
        </p:txBody>
      </p:sp>
      <p:sp>
        <p:nvSpPr>
          <p:cNvPr id="6" name="Content Placeholder 5">
            <a:extLst>
              <a:ext uri="{FF2B5EF4-FFF2-40B4-BE49-F238E27FC236}">
                <a16:creationId xmlns:a16="http://schemas.microsoft.com/office/drawing/2014/main" id="{43A5F90E-1FC9-4C72-B34B-F8B1E4E8F8DD}"/>
              </a:ext>
            </a:extLst>
          </p:cNvPr>
          <p:cNvSpPr>
            <a:spLocks noGrp="1"/>
          </p:cNvSpPr>
          <p:nvPr>
            <p:ph sz="quarter" idx="13"/>
          </p:nvPr>
        </p:nvSpPr>
        <p:spPr>
          <a:xfrm>
            <a:off x="3221758" y="1782598"/>
            <a:ext cx="5584916" cy="3023528"/>
          </a:xfrm>
        </p:spPr>
        <p:txBody>
          <a:bodyPr>
            <a:noAutofit/>
          </a:bodyPr>
          <a:lstStyle>
            <a:lvl1pPr>
              <a:lnSpc>
                <a:spcPct val="100000"/>
              </a:lnSpc>
              <a:spcBef>
                <a:spcPts val="882"/>
              </a:spcBef>
              <a:spcAft>
                <a:spcPts val="441"/>
              </a:spcAft>
              <a:defRPr sz="1471"/>
            </a:lvl1pPr>
            <a:lvl2pPr>
              <a:lnSpc>
                <a:spcPct val="100000"/>
              </a:lnSpc>
              <a:spcBef>
                <a:spcPts val="441"/>
              </a:spcBef>
              <a:spcAft>
                <a:spcPts val="441"/>
              </a:spcAft>
              <a:defRPr sz="1471"/>
            </a:lvl2pPr>
            <a:lvl3pPr>
              <a:lnSpc>
                <a:spcPct val="100000"/>
              </a:lnSpc>
              <a:spcBef>
                <a:spcPts val="0"/>
              </a:spcBef>
              <a:spcAft>
                <a:spcPts val="441"/>
              </a:spcAft>
              <a:defRPr sz="1029"/>
            </a:lvl3pPr>
            <a:lvl4pPr>
              <a:lnSpc>
                <a:spcPct val="100000"/>
              </a:lnSpc>
              <a:spcBef>
                <a:spcPts val="0"/>
              </a:spcBef>
              <a:spcAft>
                <a:spcPts val="441"/>
              </a:spcAft>
              <a:defRPr sz="1029"/>
            </a:lvl4pPr>
            <a:lvl5pPr marL="127748" indent="-127748">
              <a:lnSpc>
                <a:spcPct val="100000"/>
              </a:lnSpc>
              <a:spcBef>
                <a:spcPts val="0"/>
              </a:spcBef>
              <a:buFont typeface="Arial" panose="020B0604020202020204" pitchFamily="34" charset="0"/>
              <a:buChar char="•"/>
              <a:defRPr sz="1029"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0816785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ext Layout (variant) 1-column">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1997" y="465322"/>
            <a:ext cx="8479852" cy="307777"/>
          </a:xfrm>
        </p:spPr>
        <p:txBody>
          <a:bodyPr wrap="square" lIns="0" tIns="0" rIns="0" bIns="0">
            <a:spAutoFit/>
          </a:bodyPr>
          <a:lstStyle>
            <a:lvl1pPr>
              <a:lnSpc>
                <a:spcPts val="2352"/>
              </a:lnSpc>
              <a:defRPr sz="2059">
                <a:solidFill>
                  <a:schemeClr val="tx1"/>
                </a:solidFill>
              </a:defRPr>
            </a:lvl1pPr>
          </a:lstStyle>
          <a:p>
            <a:r>
              <a:rPr lang="en-US"/>
              <a:t>Heading Segoe UI </a:t>
            </a:r>
            <a:r>
              <a:rPr lang="en-US" err="1"/>
              <a:t>Semibold</a:t>
            </a:r>
            <a:r>
              <a:rPr lang="en-US"/>
              <a:t> 28/32</a:t>
            </a:r>
          </a:p>
        </p:txBody>
      </p:sp>
      <p:sp>
        <p:nvSpPr>
          <p:cNvPr id="6" name="Content Placeholder 5">
            <a:extLst>
              <a:ext uri="{FF2B5EF4-FFF2-40B4-BE49-F238E27FC236}">
                <a16:creationId xmlns:a16="http://schemas.microsoft.com/office/drawing/2014/main" id="{43A5F90E-1FC9-4C72-B34B-F8B1E4E8F8DD}"/>
              </a:ext>
            </a:extLst>
          </p:cNvPr>
          <p:cNvSpPr>
            <a:spLocks noGrp="1"/>
          </p:cNvSpPr>
          <p:nvPr>
            <p:ph sz="quarter" idx="13"/>
          </p:nvPr>
        </p:nvSpPr>
        <p:spPr>
          <a:xfrm>
            <a:off x="342901" y="1770460"/>
            <a:ext cx="4144566" cy="3030141"/>
          </a:xfrm>
        </p:spPr>
        <p:txBody>
          <a:bodyPr>
            <a:noAutofit/>
          </a:bodyPr>
          <a:lstStyle>
            <a:lvl1pPr>
              <a:lnSpc>
                <a:spcPct val="100000"/>
              </a:lnSpc>
              <a:spcBef>
                <a:spcPts val="900"/>
              </a:spcBef>
              <a:spcAft>
                <a:spcPts val="450"/>
              </a:spcAft>
              <a:defRPr sz="1500"/>
            </a:lvl1pPr>
            <a:lvl2pPr>
              <a:lnSpc>
                <a:spcPct val="100000"/>
              </a:lnSpc>
              <a:spcBef>
                <a:spcPts val="450"/>
              </a:spcBef>
              <a:spcAft>
                <a:spcPts val="450"/>
              </a:spcAft>
              <a:defRPr sz="1500"/>
            </a:lvl2pPr>
            <a:lvl3pPr>
              <a:lnSpc>
                <a:spcPct val="100000"/>
              </a:lnSpc>
              <a:spcBef>
                <a:spcPts val="450"/>
              </a:spcBef>
              <a:spcAft>
                <a:spcPts val="0"/>
              </a:spcAft>
              <a:defRPr sz="1050"/>
            </a:lvl3pPr>
            <a:lvl4pPr>
              <a:lnSpc>
                <a:spcPct val="100000"/>
              </a:lnSpc>
              <a:spcBef>
                <a:spcPts val="450"/>
              </a:spcBef>
              <a:defRPr sz="1050"/>
            </a:lvl4pPr>
            <a:lvl5pPr>
              <a:lnSpc>
                <a:spcPct val="100000"/>
              </a:lnSpc>
              <a:spcBef>
                <a:spcPts val="450"/>
              </a:spcBef>
              <a:defRPr sz="75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5">
            <a:extLst>
              <a:ext uri="{FF2B5EF4-FFF2-40B4-BE49-F238E27FC236}">
                <a16:creationId xmlns:a16="http://schemas.microsoft.com/office/drawing/2014/main" id="{95DD8DB2-573C-4C83-AB25-03FCB8ACFB9B}"/>
              </a:ext>
            </a:extLst>
          </p:cNvPr>
          <p:cNvSpPr>
            <a:spLocks noGrp="1"/>
          </p:cNvSpPr>
          <p:nvPr>
            <p:ph sz="quarter" idx="14"/>
          </p:nvPr>
        </p:nvSpPr>
        <p:spPr>
          <a:xfrm>
            <a:off x="342901" y="767674"/>
            <a:ext cx="5752321" cy="192384"/>
          </a:xfrm>
        </p:spPr>
        <p:txBody>
          <a:bodyPr tIns="0" rIns="0" bIns="0" anchor="t" anchorCtr="0">
            <a:noAutofit/>
          </a:bodyPr>
          <a:lstStyle>
            <a:lvl1pPr>
              <a:lnSpc>
                <a:spcPct val="100000"/>
              </a:lnSpc>
              <a:spcBef>
                <a:spcPts val="900"/>
              </a:spcBef>
              <a:spcAft>
                <a:spcPts val="450"/>
              </a:spcAft>
              <a:defRPr sz="1471">
                <a:solidFill>
                  <a:schemeClr val="accent4"/>
                </a:solidFill>
              </a:defRPr>
            </a:lvl1pPr>
            <a:lvl2pPr>
              <a:lnSpc>
                <a:spcPct val="100000"/>
              </a:lnSpc>
              <a:spcBef>
                <a:spcPts val="450"/>
              </a:spcBef>
              <a:spcAft>
                <a:spcPts val="450"/>
              </a:spcAft>
              <a:defRPr sz="1500"/>
            </a:lvl2pPr>
            <a:lvl3pPr>
              <a:lnSpc>
                <a:spcPct val="100000"/>
              </a:lnSpc>
              <a:spcBef>
                <a:spcPts val="450"/>
              </a:spcBef>
              <a:spcAft>
                <a:spcPts val="0"/>
              </a:spcAft>
              <a:defRPr sz="1050"/>
            </a:lvl3pPr>
            <a:lvl4pPr>
              <a:lnSpc>
                <a:spcPct val="100000"/>
              </a:lnSpc>
              <a:spcBef>
                <a:spcPts val="450"/>
              </a:spcBef>
              <a:defRPr sz="1050"/>
            </a:lvl4pPr>
            <a:lvl5pPr>
              <a:lnSpc>
                <a:spcPct val="100000"/>
              </a:lnSpc>
              <a:spcBef>
                <a:spcPts val="450"/>
              </a:spcBef>
              <a:defRPr sz="75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68259671"/>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1997" y="465322"/>
            <a:ext cx="8479852" cy="307777"/>
          </a:xfrm>
        </p:spPr>
        <p:txBody>
          <a:bodyPr wrap="square" lIns="0" tIns="0" rIns="0" bIns="0">
            <a:spAutoFit/>
          </a:bodyPr>
          <a:lstStyle>
            <a:lvl1pPr>
              <a:lnSpc>
                <a:spcPts val="2352"/>
              </a:lnSpc>
              <a:defRPr sz="2059" strike="noStrike">
                <a:solidFill>
                  <a:schemeClr val="tx1"/>
                </a:solidFill>
              </a:defRPr>
            </a:lvl1pPr>
          </a:lstStyle>
          <a:p>
            <a:r>
              <a:rPr lang="en-US"/>
              <a:t>Title</a:t>
            </a:r>
          </a:p>
        </p:txBody>
      </p:sp>
      <p:sp>
        <p:nvSpPr>
          <p:cNvPr id="5" name="Footer Placeholder 14">
            <a:extLst>
              <a:ext uri="{FF2B5EF4-FFF2-40B4-BE49-F238E27FC236}">
                <a16:creationId xmlns:a16="http://schemas.microsoft.com/office/drawing/2014/main" id="{95231FD8-80B3-7243-A07F-7383027E4426}"/>
              </a:ext>
            </a:extLst>
          </p:cNvPr>
          <p:cNvSpPr>
            <a:spLocks noGrp="1"/>
          </p:cNvSpPr>
          <p:nvPr>
            <p:ph type="ftr" sz="quarter" idx="3"/>
          </p:nvPr>
        </p:nvSpPr>
        <p:spPr>
          <a:xfrm>
            <a:off x="271380" y="4837646"/>
            <a:ext cx="8690033" cy="88722"/>
          </a:xfrm>
          <a:prstGeom prst="rect">
            <a:avLst/>
          </a:prstGeom>
        </p:spPr>
        <p:txBody>
          <a:bodyPr vert="horz" lIns="91440" tIns="45720" rIns="91440" bIns="45720" numCol="2" rtlCol="0" anchor="ctr"/>
          <a:lstStyle>
            <a:lvl1pPr algn="l">
              <a:defRPr sz="515">
                <a:solidFill>
                  <a:schemeClr val="tx1">
                    <a:tint val="75000"/>
                  </a:schemeClr>
                </a:solidFill>
              </a:defRPr>
            </a:lvl1pPr>
          </a:lstStyle>
          <a:p>
            <a:pPr defTabSz="685644"/>
            <a:r>
              <a:rPr lang="en-US">
                <a:solidFill>
                  <a:srgbClr val="FFFFFF">
                    <a:lumMod val="65000"/>
                  </a:srgbClr>
                </a:solidFill>
              </a:rPr>
              <a:t>© Microsoft Corporation                                                                                  								                                Azure </a:t>
            </a:r>
          </a:p>
        </p:txBody>
      </p:sp>
    </p:spTree>
    <p:extLst>
      <p:ext uri="{BB962C8B-B14F-4D97-AF65-F5344CB8AC3E}">
        <p14:creationId xmlns:p14="http://schemas.microsoft.com/office/powerpoint/2010/main" val="1538643820"/>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441198" y="1819156"/>
            <a:ext cx="3125915" cy="830997"/>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436532" y="2971800"/>
            <a:ext cx="3123437" cy="253916"/>
          </a:xfrm>
          <a:noFill/>
        </p:spPr>
        <p:txBody>
          <a:bodyPr wrap="square" lIns="0" tIns="0" rIns="0" bIns="0">
            <a:spAutoFit/>
          </a:bodyPr>
          <a:lstStyle>
            <a:lvl1pPr marL="0" indent="0">
              <a:spcBef>
                <a:spcPts val="0"/>
              </a:spcBef>
              <a:buNone/>
              <a:defRPr sz="165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438150" y="439341"/>
            <a:ext cx="1024684" cy="219456"/>
          </a:xfrm>
          <a:prstGeom prst="rect">
            <a:avLst/>
          </a:prstGeom>
        </p:spPr>
      </p:pic>
      <p:pic>
        <p:nvPicPr>
          <p:cNvPr id="3" name="Picture 2" descr="A meeting in a conference room.">
            <a:extLst>
              <a:ext uri="{FF2B5EF4-FFF2-40B4-BE49-F238E27FC236}">
                <a16:creationId xmlns:a16="http://schemas.microsoft.com/office/drawing/2014/main" id="{1C493F8D-AB10-4958-85D1-CC12E3C2F13E}"/>
              </a:ext>
            </a:extLst>
          </p:cNvPr>
          <p:cNvPicPr>
            <a:picLocks noChangeAspect="1"/>
          </p:cNvPicPr>
          <p:nvPr userDrawn="1"/>
        </p:nvPicPr>
        <p:blipFill rotWithShape="1">
          <a:blip r:embed="rId3"/>
          <a:srcRect l="32559" r="10791"/>
          <a:stretch/>
        </p:blipFill>
        <p:spPr bwMode="ltGray">
          <a:xfrm>
            <a:off x="4000500" y="0"/>
            <a:ext cx="5143500" cy="5143500"/>
          </a:xfrm>
          <a:prstGeom prst="rect">
            <a:avLst/>
          </a:prstGeom>
        </p:spPr>
      </p:pic>
    </p:spTree>
    <p:extLst>
      <p:ext uri="{BB962C8B-B14F-4D97-AF65-F5344CB8AC3E}">
        <p14:creationId xmlns:p14="http://schemas.microsoft.com/office/powerpoint/2010/main" val="22430636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438151" y="1076325"/>
            <a:ext cx="3908822" cy="120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4792266" y="1076325"/>
            <a:ext cx="3914775" cy="120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4826005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p15:clr>
            <a:srgbClr val="5ACBF0"/>
          </p15:clr>
        </p15:guide>
        <p15:guide id="4" pos="3660">
          <p15:clr>
            <a:srgbClr val="5ACBF0"/>
          </p15:clr>
        </p15:guide>
        <p15:guide id="5" pos="402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441198" y="1819156"/>
            <a:ext cx="3125915" cy="830997"/>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436532" y="2971800"/>
            <a:ext cx="3123437" cy="253916"/>
          </a:xfrm>
          <a:noFill/>
        </p:spPr>
        <p:txBody>
          <a:bodyPr wrap="square" lIns="0" tIns="0" rIns="0" bIns="0">
            <a:spAutoFit/>
          </a:bodyPr>
          <a:lstStyle>
            <a:lvl1pPr marL="0" indent="0">
              <a:spcBef>
                <a:spcPts val="0"/>
              </a:spcBef>
              <a:buNone/>
              <a:defRPr sz="165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438150" y="439341"/>
            <a:ext cx="1024830" cy="219456"/>
          </a:xfrm>
          <a:prstGeom prst="rect">
            <a:avLst/>
          </a:prstGeom>
        </p:spPr>
      </p:pic>
      <p:pic>
        <p:nvPicPr>
          <p:cNvPr id="3" name="Picture 2" descr="A meeting in a conference room.">
            <a:extLst>
              <a:ext uri="{FF2B5EF4-FFF2-40B4-BE49-F238E27FC236}">
                <a16:creationId xmlns:a16="http://schemas.microsoft.com/office/drawing/2014/main" id="{73BBB57F-0AE7-43B4-A8A4-8A3F02549FB7}"/>
              </a:ext>
            </a:extLst>
          </p:cNvPr>
          <p:cNvPicPr>
            <a:picLocks noChangeAspect="1"/>
          </p:cNvPicPr>
          <p:nvPr userDrawn="1"/>
        </p:nvPicPr>
        <p:blipFill rotWithShape="1">
          <a:blip r:embed="rId3"/>
          <a:srcRect l="32559" r="10791"/>
          <a:stretch/>
        </p:blipFill>
        <p:spPr bwMode="ltGray">
          <a:xfrm>
            <a:off x="4000500" y="0"/>
            <a:ext cx="5143500" cy="5143500"/>
          </a:xfrm>
          <a:prstGeom prst="rect">
            <a:avLst/>
          </a:prstGeom>
        </p:spPr>
      </p:pic>
    </p:spTree>
    <p:extLst>
      <p:ext uri="{BB962C8B-B14F-4D97-AF65-F5344CB8AC3E}">
        <p14:creationId xmlns:p14="http://schemas.microsoft.com/office/powerpoint/2010/main" val="26733668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234833"/>
            <a:ext cx="6858000" cy="415499"/>
          </a:xfrm>
          <a:noFill/>
        </p:spPr>
        <p:txBody>
          <a:bodyPr lIns="0" tIns="0" rIns="0" bIns="0" anchor="b" anchorCtr="0">
            <a:spAutoFit/>
          </a:bodyPr>
          <a:lstStyle>
            <a:lvl1pPr>
              <a:defRPr sz="2700" spc="-38"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2971800"/>
            <a:ext cx="6858000" cy="253916"/>
          </a:xfrm>
          <a:noFill/>
        </p:spPr>
        <p:txBody>
          <a:bodyPr wrap="square" lIns="0" tIns="0" rIns="0" bIns="0">
            <a:spAutoFit/>
          </a:bodyPr>
          <a:lstStyle>
            <a:lvl1pPr marL="0" indent="0">
              <a:spcBef>
                <a:spcPts val="0"/>
              </a:spcBef>
              <a:buNone/>
              <a:defRPr sz="165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438150" y="439341"/>
            <a:ext cx="1024684" cy="219456"/>
          </a:xfrm>
          <a:prstGeom prst="rect">
            <a:avLst/>
          </a:prstGeom>
        </p:spPr>
      </p:pic>
    </p:spTree>
    <p:extLst>
      <p:ext uri="{BB962C8B-B14F-4D97-AF65-F5344CB8AC3E}">
        <p14:creationId xmlns:p14="http://schemas.microsoft.com/office/powerpoint/2010/main" val="23370203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234833"/>
            <a:ext cx="6858000" cy="415499"/>
          </a:xfrm>
          <a:noFill/>
        </p:spPr>
        <p:txBody>
          <a:bodyPr lIns="0" tIns="0" rIns="0" bIns="0" anchor="b" anchorCtr="0">
            <a:spAutoFit/>
          </a:bodyPr>
          <a:lstStyle>
            <a:lvl1pPr>
              <a:defRPr sz="2700" spc="-38"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2971800"/>
            <a:ext cx="6858000" cy="253916"/>
          </a:xfrm>
          <a:noFill/>
        </p:spPr>
        <p:txBody>
          <a:bodyPr wrap="square" lIns="0" tIns="0" rIns="0" bIns="0">
            <a:spAutoFit/>
          </a:bodyPr>
          <a:lstStyle>
            <a:lvl1pPr marL="0" indent="0">
              <a:spcBef>
                <a:spcPts val="0"/>
              </a:spcBef>
              <a:buNone/>
              <a:defRPr sz="165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438150" y="439341"/>
            <a:ext cx="1024830" cy="219456"/>
          </a:xfrm>
          <a:prstGeom prst="rect">
            <a:avLst/>
          </a:prstGeom>
        </p:spPr>
      </p:pic>
    </p:spTree>
    <p:extLst>
      <p:ext uri="{BB962C8B-B14F-4D97-AF65-F5344CB8AC3E}">
        <p14:creationId xmlns:p14="http://schemas.microsoft.com/office/powerpoint/2010/main" val="24957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076325"/>
            <a:ext cx="8264129" cy="12095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67198129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439793" y="1075778"/>
            <a:ext cx="8263890" cy="1209562"/>
          </a:xfrm>
        </p:spPr>
        <p:txBody>
          <a:bodyPr wrap="square">
            <a:spAutoFit/>
          </a:bodyPr>
          <a:lstStyle>
            <a:lvl1pPr marL="0" indent="0">
              <a:buNone/>
              <a:defRPr/>
            </a:lvl1pPr>
            <a:lvl2pPr marL="171450" indent="0">
              <a:buNone/>
              <a:defRPr/>
            </a:lvl2pPr>
            <a:lvl3pPr marL="342900" indent="0">
              <a:buNone/>
              <a:defRPr/>
            </a:lvl3pPr>
            <a:lvl4pPr marL="51435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9238586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438151" y="1076325"/>
            <a:ext cx="3908822" cy="120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4792266" y="1076325"/>
            <a:ext cx="3914775" cy="120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99928173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441197" y="342900"/>
            <a:ext cx="8263890" cy="415499"/>
          </a:xfrm>
        </p:spPr>
        <p:txBody>
          <a:bodyPr/>
          <a:lstStyle/>
          <a:p>
            <a:r>
              <a:rPr lang="en-US"/>
              <a:t>Click to edit Master title style</a:t>
            </a:r>
          </a:p>
        </p:txBody>
      </p:sp>
      <p:sp>
        <p:nvSpPr>
          <p:cNvPr id="4" name="Text Placeholder 3"/>
          <p:cNvSpPr>
            <a:spLocks noGrp="1"/>
          </p:cNvSpPr>
          <p:nvPr>
            <p:ph type="body" sz="quarter" idx="10"/>
          </p:nvPr>
        </p:nvSpPr>
        <p:spPr>
          <a:xfrm>
            <a:off x="438150" y="1076325"/>
            <a:ext cx="3909060" cy="1237262"/>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panose="020B0502040204020203" pitchFamily="34" charset="0"/>
                <a:cs typeface="Segoe UI" panose="020B05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4797878" y="1076325"/>
            <a:ext cx="3909060" cy="1237262"/>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panose="020B0502040204020203" pitchFamily="34" charset="0"/>
                <a:cs typeface="Segoe UI" panose="020B05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398132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93813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438151" y="342900"/>
            <a:ext cx="4131314" cy="295466"/>
          </a:xfrm>
        </p:spPr>
        <p:txBody>
          <a:bodyPr tIns="64008"/>
          <a:lstStyle>
            <a:lvl1pPr>
              <a:defRPr sz="15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45789335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441197" y="1512152"/>
            <a:ext cx="3118772" cy="830997"/>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438150" y="2651655"/>
            <a:ext cx="3121819" cy="253916"/>
          </a:xfrm>
        </p:spPr>
        <p:txBody>
          <a:bodyPr/>
          <a:lstStyle>
            <a:lvl1pPr marL="0" indent="0">
              <a:buNone/>
              <a:defRPr sz="1650">
                <a:latin typeface="+mn-lt"/>
              </a:defRPr>
            </a:lvl1pPr>
            <a:lvl2pPr marL="171450" indent="0">
              <a:buNone/>
              <a:defRPr/>
            </a:lvl2pPr>
            <a:lvl3pPr marL="342900" indent="0">
              <a:buNone/>
              <a:defRPr/>
            </a:lvl3pPr>
            <a:lvl4pPr marL="496491" indent="0">
              <a:buNone/>
              <a:defRPr/>
            </a:lvl4pPr>
            <a:lvl5pPr marL="641747"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4000500" y="0"/>
            <a:ext cx="5143500" cy="5143500"/>
          </a:xfrm>
          <a:blipFill>
            <a:blip r:embed="rId2"/>
            <a:stretch>
              <a:fillRect/>
            </a:stretch>
          </a:blipFill>
        </p:spPr>
        <p:txBody>
          <a:bodyPr lIns="0" tIns="2103120" rIns="0" anchor="t"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5793021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441197" y="342900"/>
            <a:ext cx="8263890" cy="415499"/>
          </a:xfrm>
        </p:spPr>
        <p:txBody>
          <a:bodyPr/>
          <a:lstStyle/>
          <a:p>
            <a:r>
              <a:rPr lang="en-US"/>
              <a:t>Click to edit Master title style</a:t>
            </a:r>
          </a:p>
        </p:txBody>
      </p:sp>
      <p:sp>
        <p:nvSpPr>
          <p:cNvPr id="4" name="Text Placeholder 3"/>
          <p:cNvSpPr>
            <a:spLocks noGrp="1"/>
          </p:cNvSpPr>
          <p:nvPr>
            <p:ph type="body" sz="quarter" idx="10"/>
          </p:nvPr>
        </p:nvSpPr>
        <p:spPr>
          <a:xfrm>
            <a:off x="438150" y="1076325"/>
            <a:ext cx="3909060" cy="1237262"/>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panose="020B0502040204020203" pitchFamily="34" charset="0"/>
                <a:cs typeface="Segoe UI" panose="020B05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4797878" y="1076325"/>
            <a:ext cx="3909060" cy="1237262"/>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panose="020B0502040204020203" pitchFamily="34" charset="0"/>
                <a:cs typeface="Segoe UI" panose="020B05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7177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p15:clr>
            <a:srgbClr val="5ACBF0"/>
          </p15:clr>
        </p15:guide>
        <p15:guide id="4" pos="3656">
          <p15:clr>
            <a:srgbClr val="5ACBF0"/>
          </p15:clr>
        </p15:guide>
        <p15:guide id="5" pos="402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441197" y="2155061"/>
            <a:ext cx="3119963" cy="830997"/>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4000500" y="0"/>
            <a:ext cx="5143500" cy="5143500"/>
          </a:xfrm>
          <a:blipFill>
            <a:blip r:embed="rId2"/>
            <a:stretch>
              <a:fillRect/>
            </a:stretch>
          </a:blipFill>
        </p:spPr>
        <p:txBody>
          <a:bodyPr lIns="0" tIns="2103120" rIns="0" anchor="t"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54173718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441198" y="2234804"/>
            <a:ext cx="3122344" cy="646331"/>
          </a:xfrm>
        </p:spPr>
        <p:txBody>
          <a:bodyPr anchor="t"/>
          <a:lstStyle>
            <a:lvl1pPr>
              <a:defRPr sz="21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4000500" y="0"/>
            <a:ext cx="5143500" cy="5143500"/>
          </a:xfrm>
          <a:blipFill>
            <a:blip r:embed="rId2"/>
            <a:stretch>
              <a:fillRect/>
            </a:stretch>
          </a:blipFill>
        </p:spPr>
        <p:txBody>
          <a:bodyPr lIns="0" tIns="2103120" rIns="0" anchor="t"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20464344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9144000" cy="5143500"/>
          </a:xfrm>
          <a:blipFill>
            <a:blip r:embed="rId2"/>
            <a:stretch>
              <a:fillRect/>
            </a:stretch>
          </a:blipFill>
        </p:spPr>
        <p:txBody>
          <a:bodyPr wrap="none" bIns="2011680" anchor="ctr">
            <a:noAutofit/>
          </a:bodyPr>
          <a:lstStyle>
            <a:lvl1pPr marL="0" indent="0" algn="ctr">
              <a:buNone/>
              <a:defRPr sz="105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2743200"/>
            <a:ext cx="9144000" cy="24003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27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11085605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9144000" cy="5143500"/>
          </a:xfrm>
          <a:blipFill>
            <a:blip r:embed="rId2"/>
            <a:stretch>
              <a:fillRect/>
            </a:stretch>
          </a:blipFill>
        </p:spPr>
        <p:txBody>
          <a:bodyPr wrap="none" bIns="2011680" anchor="ctr">
            <a:noAutofit/>
          </a:bodyPr>
          <a:lstStyle>
            <a:lvl1pPr marL="0" indent="0" algn="ctr">
              <a:buNone/>
              <a:defRPr sz="105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2" y="0"/>
            <a:ext cx="4251960" cy="51435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27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53816039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9144000" cy="5143500"/>
          </a:xfrm>
          <a:blipFill>
            <a:blip r:embed="rId2"/>
            <a:stretch>
              <a:fillRect/>
            </a:stretch>
          </a:blipFill>
        </p:spPr>
        <p:txBody>
          <a:bodyPr wrap="none" bIns="2011680" anchor="ctr">
            <a:noAutofit/>
          </a:bodyPr>
          <a:lstStyle>
            <a:lvl1pPr marL="0" indent="0" algn="ctr">
              <a:buNone/>
              <a:defRPr sz="105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4892040" y="0"/>
            <a:ext cx="4251960" cy="51435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27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16427704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441197" y="4077096"/>
            <a:ext cx="8263890" cy="4154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9144000" cy="3429000"/>
          </a:xfrm>
          <a:blipFill>
            <a:blip r:embed="rId2"/>
            <a:stretch>
              <a:fillRect/>
            </a:stretch>
          </a:blipFill>
        </p:spPr>
        <p:txBody>
          <a:bodyPr vert="horz" wrap="square" lIns="0" tIns="1097280" rIns="0" bIns="0" rtlCol="0" anchor="t" anchorCtr="0">
            <a:noAutofit/>
          </a:bodyPr>
          <a:lstStyle>
            <a:lvl1pPr marL="0" indent="0" algn="ctr">
              <a:buNone/>
              <a:defRPr lang="en-US" sz="1050" b="1" dirty="0">
                <a:solidFill>
                  <a:srgbClr val="000000"/>
                </a:solidFill>
              </a:defRPr>
            </a:lvl1pPr>
          </a:lstStyle>
          <a:p>
            <a:pPr marL="171450" lvl="0" indent="-17145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49433836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441197" y="649715"/>
            <a:ext cx="8263890" cy="4154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1786" y="1714500"/>
            <a:ext cx="9144000" cy="3429000"/>
          </a:xfrm>
          <a:blipFill>
            <a:blip r:embed="rId2"/>
            <a:stretch>
              <a:fillRect/>
            </a:stretch>
          </a:blipFill>
        </p:spPr>
        <p:txBody>
          <a:bodyPr vert="horz" wrap="square" lIns="0" tIns="1097280" rIns="0" bIns="0" rtlCol="0" anchor="t" anchorCtr="0">
            <a:noAutofit/>
          </a:bodyPr>
          <a:lstStyle>
            <a:lvl1pPr marL="0" indent="0" algn="ctr">
              <a:buNone/>
              <a:defRPr lang="en-US" sz="1050" b="1" dirty="0">
                <a:solidFill>
                  <a:srgbClr val="000000"/>
                </a:solidFill>
              </a:defRPr>
            </a:lvl1pPr>
          </a:lstStyle>
          <a:p>
            <a:pPr marL="171450" lvl="0" indent="-17145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89470644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441197" y="342900"/>
            <a:ext cx="8263890" cy="415498"/>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438149" y="4267200"/>
            <a:ext cx="4025646"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436959" y="1519238"/>
            <a:ext cx="4025646" cy="2606040"/>
          </a:xfrm>
          <a:blipFill>
            <a:blip r:embed="rId2"/>
            <a:stretch>
              <a:fillRect/>
            </a:stretch>
          </a:blipFill>
        </p:spPr>
        <p:txBody>
          <a:bodyPr vert="horz" wrap="square" lIns="0" tIns="0" rIns="0" bIns="1188720" rtlCol="0" anchor="ctr" anchorCtr="0">
            <a:noAutofit/>
          </a:bodyPr>
          <a:lstStyle>
            <a:lvl1pPr marL="0" indent="0" algn="ctr">
              <a:buNone/>
              <a:defRPr lang="en-US" sz="750" b="1" dirty="0">
                <a:solidFill>
                  <a:srgbClr val="000000"/>
                </a:solidFill>
              </a:defRPr>
            </a:lvl1pPr>
          </a:lstStyle>
          <a:p>
            <a:pPr marL="171450" lvl="0" indent="-17145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4681395" y="4267200"/>
            <a:ext cx="4025646"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4679441" y="1519238"/>
            <a:ext cx="4025646" cy="2606040"/>
          </a:xfrm>
          <a:blipFill>
            <a:blip r:embed="rId2"/>
            <a:stretch>
              <a:fillRect/>
            </a:stretch>
          </a:blipFill>
        </p:spPr>
        <p:txBody>
          <a:bodyPr vert="horz" wrap="square" lIns="0" tIns="0" rIns="0" bIns="1188720" rtlCol="0" anchor="ctr" anchorCtr="0">
            <a:noAutofit/>
          </a:bodyPr>
          <a:lstStyle>
            <a:lvl1pPr marL="0" indent="0" algn="ctr">
              <a:buNone/>
              <a:defRPr lang="en-US" sz="750" b="1" dirty="0">
                <a:solidFill>
                  <a:srgbClr val="000000"/>
                </a:solidFill>
              </a:defRPr>
            </a:lvl1pPr>
          </a:lstStyle>
          <a:p>
            <a:pPr marL="171450" lvl="0" indent="-17145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44910747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441197" y="342900"/>
            <a:ext cx="8263890" cy="415498"/>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436960" y="4267200"/>
            <a:ext cx="2606278"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436959" y="1519238"/>
            <a:ext cx="2606040" cy="2606040"/>
          </a:xfrm>
          <a:blipFill>
            <a:blip r:embed="rId2"/>
            <a:stretch>
              <a:fillRect/>
            </a:stretch>
          </a:blipFill>
        </p:spPr>
        <p:txBody>
          <a:bodyPr lIns="0" tIns="0" rIns="0" bIns="100584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268980" y="4267200"/>
            <a:ext cx="2606278"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268980" y="1519238"/>
            <a:ext cx="2606040" cy="2606040"/>
          </a:xfrm>
          <a:blipFill>
            <a:blip r:embed="rId2"/>
            <a:stretch>
              <a:fillRect/>
            </a:stretch>
          </a:blipFill>
        </p:spPr>
        <p:txBody>
          <a:bodyPr lIns="0" tIns="0" rIns="0" bIns="100584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100764" y="4267200"/>
            <a:ext cx="2606278" cy="207749"/>
          </a:xfrm>
        </p:spPr>
        <p:txBody>
          <a:bodyPr/>
          <a:lstStyle>
            <a:lvl1pPr marL="0" indent="0" algn="l">
              <a:spcBef>
                <a:spcPts val="0"/>
              </a:spcBef>
              <a:buNone/>
              <a:defRPr sz="135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099047" y="1519238"/>
            <a:ext cx="2606040" cy="2606040"/>
          </a:xfrm>
          <a:blipFill>
            <a:blip r:embed="rId2"/>
            <a:stretch>
              <a:fillRect/>
            </a:stretch>
          </a:blipFill>
        </p:spPr>
        <p:txBody>
          <a:bodyPr lIns="0" tIns="0" rIns="0" bIns="100584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96162548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441197" y="342900"/>
            <a:ext cx="8263890" cy="415498"/>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436960" y="3565454"/>
            <a:ext cx="1899666" cy="415498"/>
          </a:xfrm>
        </p:spPr>
        <p:txBody>
          <a:bodyPr/>
          <a:lstStyle>
            <a:lvl1pPr marL="0" indent="0" algn="l">
              <a:spcBef>
                <a:spcPts val="0"/>
              </a:spcBef>
              <a:buNone/>
              <a:defRPr sz="135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436959" y="1519238"/>
            <a:ext cx="1899666" cy="1899666"/>
          </a:xfrm>
          <a:blipFill>
            <a:blip r:embed="rId2"/>
            <a:stretch>
              <a:fillRect/>
            </a:stretch>
          </a:blipFill>
        </p:spPr>
        <p:txBody>
          <a:bodyPr lIns="0" tIns="0" rIns="0" bIns="73152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2560431" y="3565454"/>
            <a:ext cx="1899666" cy="415498"/>
          </a:xfrm>
        </p:spPr>
        <p:txBody>
          <a:bodyPr/>
          <a:lstStyle>
            <a:lvl1pPr marL="0" indent="0" algn="l">
              <a:spcBef>
                <a:spcPts val="0"/>
              </a:spcBef>
              <a:buNone/>
              <a:defRPr sz="135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2560431" y="1519238"/>
            <a:ext cx="1899666" cy="1899666"/>
          </a:xfrm>
          <a:blipFill>
            <a:blip r:embed="rId2"/>
            <a:stretch>
              <a:fillRect/>
            </a:stretch>
          </a:blipFill>
        </p:spPr>
        <p:txBody>
          <a:bodyPr lIns="0" tIns="0" rIns="0" bIns="73152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4683903" y="3565454"/>
            <a:ext cx="1899666" cy="415498"/>
          </a:xfrm>
        </p:spPr>
        <p:txBody>
          <a:bodyPr/>
          <a:lstStyle>
            <a:lvl1pPr marL="0" indent="0" algn="l">
              <a:spcBef>
                <a:spcPts val="0"/>
              </a:spcBef>
              <a:buNone/>
              <a:defRPr sz="135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4683903" y="1519238"/>
            <a:ext cx="1899666" cy="1899666"/>
          </a:xfrm>
          <a:blipFill>
            <a:blip r:embed="rId2"/>
            <a:stretch>
              <a:fillRect/>
            </a:stretch>
          </a:blipFill>
        </p:spPr>
        <p:txBody>
          <a:bodyPr lIns="0" tIns="0" rIns="0" bIns="73152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6807375" y="3565454"/>
            <a:ext cx="1899666" cy="415498"/>
          </a:xfrm>
        </p:spPr>
        <p:txBody>
          <a:bodyPr/>
          <a:lstStyle>
            <a:lvl1pPr marL="0" indent="0" algn="l">
              <a:spcBef>
                <a:spcPts val="0"/>
              </a:spcBef>
              <a:buNone/>
              <a:defRPr sz="135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6807375" y="1519238"/>
            <a:ext cx="1899666" cy="1899666"/>
          </a:xfrm>
          <a:blipFill>
            <a:blip r:embed="rId2"/>
            <a:stretch>
              <a:fillRect/>
            </a:stretch>
          </a:blipFill>
        </p:spPr>
        <p:txBody>
          <a:bodyPr lIns="0" tIns="0" rIns="0" bIns="731520" anchor="ctr" anchorCtr="0">
            <a:noAutofit/>
          </a:bodyPr>
          <a:lstStyle>
            <a:lvl1pPr marL="0" indent="0" algn="ctr">
              <a:lnSpc>
                <a:spcPct val="100000"/>
              </a:lnSpc>
              <a:buNone/>
              <a:defRPr sz="45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66862779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441197" y="342900"/>
            <a:ext cx="8263890" cy="415499"/>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438150" y="1077517"/>
            <a:ext cx="3914775" cy="323165"/>
          </a:xfrm>
        </p:spPr>
        <p:txBody>
          <a:bodyPr anchor="t"/>
          <a:lstStyle>
            <a:lvl1pPr marL="0" indent="0">
              <a:spcBef>
                <a:spcPts val="0"/>
              </a:spcBef>
              <a:buNone/>
              <a:defRPr sz="21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438150" y="1563291"/>
            <a:ext cx="3914775" cy="1209562"/>
          </a:xfrm>
        </p:spPr>
        <p:txBody>
          <a:bodyPr>
            <a:spAutoFit/>
          </a:bodyPr>
          <a:lstStyle>
            <a:lvl1pPr marL="128588" indent="-128588">
              <a:defRPr lang="en-US" sz="1800" dirty="0"/>
            </a:lvl1pPr>
            <a:lvl2pPr marL="257175" indent="-128588">
              <a:defRPr lang="en-US" dirty="0"/>
            </a:lvl2pPr>
            <a:lvl3pPr marL="385763" indent="-128588">
              <a:defRPr lang="en-US" dirty="0"/>
            </a:lvl3pPr>
            <a:lvl4pPr marL="500063" indent="-114300">
              <a:defRPr lang="en-US" dirty="0"/>
            </a:lvl4pPr>
            <a:lvl5pPr marL="595313" indent="-9048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4798219" y="1077517"/>
            <a:ext cx="3914775" cy="323165"/>
          </a:xfrm>
        </p:spPr>
        <p:txBody>
          <a:bodyPr anchor="t"/>
          <a:lstStyle>
            <a:lvl1pPr marL="0" indent="0">
              <a:spcBef>
                <a:spcPts val="0"/>
              </a:spcBef>
              <a:buNone/>
              <a:defRPr sz="21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4798219" y="1563291"/>
            <a:ext cx="3914775" cy="1209562"/>
          </a:xfrm>
        </p:spPr>
        <p:txBody>
          <a:bodyPr>
            <a:spAutoFit/>
          </a:bodyPr>
          <a:lstStyle>
            <a:lvl1pPr marL="128588" indent="-128588">
              <a:defRPr lang="en-US" sz="1800" dirty="0"/>
            </a:lvl1pPr>
            <a:lvl2pPr marL="257175" indent="-128588">
              <a:defRPr lang="en-US" dirty="0"/>
            </a:lvl2pPr>
            <a:lvl3pPr marL="385763" indent="-128588">
              <a:defRPr lang="en-US" dirty="0"/>
            </a:lvl3pPr>
            <a:lvl4pPr marL="514350" indent="-102394">
              <a:defRPr lang="en-US" dirty="0"/>
            </a:lvl4pPr>
            <a:lvl5pPr marL="595313" indent="-9048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54949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438913" y="1732359"/>
            <a:ext cx="2386520" cy="415498"/>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3265893" y="1732359"/>
            <a:ext cx="5441149" cy="323165"/>
          </a:xfrm>
        </p:spPr>
        <p:txBody>
          <a:bodyPr anchor="t"/>
          <a:lstStyle>
            <a:lvl1pPr marL="0" indent="0">
              <a:spcAft>
                <a:spcPts val="6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438912" y="1514475"/>
            <a:ext cx="2386584"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3265893" y="1514475"/>
            <a:ext cx="5441149"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740015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441198" y="2362811"/>
            <a:ext cx="2386520" cy="415498"/>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3706416" y="2408977"/>
            <a:ext cx="5000625" cy="323165"/>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3267075" y="1933575"/>
            <a:ext cx="0" cy="127635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9266791" y="-152958"/>
            <a:ext cx="431208"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36184202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4917"/>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438912" y="2982989"/>
            <a:ext cx="6858000" cy="253916"/>
          </a:xfrm>
          <a:noFill/>
        </p:spPr>
        <p:txBody>
          <a:bodyPr lIns="0" tIns="0" rIns="0" bIns="0">
            <a:spAutoFit/>
          </a:bodyPr>
          <a:lstStyle>
            <a:lvl1pPr marL="0" indent="0">
              <a:spcBef>
                <a:spcPts val="0"/>
              </a:spcBef>
              <a:spcAft>
                <a:spcPts val="0"/>
              </a:spcAft>
              <a:buFont typeface="Arial" panose="020B0604020202020204" pitchFamily="34" charset="0"/>
              <a:buNone/>
              <a:defRPr sz="165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1035790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4917"/>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438912" y="2982989"/>
            <a:ext cx="6858000" cy="253916"/>
          </a:xfrm>
          <a:noFill/>
        </p:spPr>
        <p:txBody>
          <a:bodyPr lIns="0" tIns="0" rIns="0" bIns="0">
            <a:spAutoFit/>
          </a:bodyPr>
          <a:lstStyle>
            <a:lvl1pPr marL="0" indent="0">
              <a:spcBef>
                <a:spcPts val="0"/>
              </a:spcBef>
              <a:spcAft>
                <a:spcPts val="0"/>
              </a:spcAft>
              <a:buFont typeface="Arial" panose="020B0604020202020204" pitchFamily="34" charset="0"/>
              <a:buNone/>
              <a:defRPr sz="165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0838076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285058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2276856"/>
            <a:ext cx="6858000" cy="373949"/>
          </a:xfrm>
          <a:noFill/>
        </p:spPr>
        <p:txBody>
          <a:bodyPr lIns="0" tIns="0" rIns="0" bIns="0" anchor="b" anchorCtr="0">
            <a:spAutoFit/>
          </a:bodyPr>
          <a:lstStyle>
            <a:lvl1pPr algn="l" defTabSz="699557" rtl="0" eaLnBrk="1" latinLnBrk="0" hangingPunct="1">
              <a:lnSpc>
                <a:spcPct val="90000"/>
              </a:lnSpc>
              <a:spcBef>
                <a:spcPct val="0"/>
              </a:spcBef>
              <a:buNone/>
              <a:defRPr lang="en-US" sz="2700" b="0" kern="1200" cap="none" spc="-38"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348824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865408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310713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441197" y="1077517"/>
            <a:ext cx="8263890" cy="1431161"/>
          </a:xfrm>
        </p:spPr>
        <p:txBody>
          <a:bodyPr/>
          <a:lstStyle>
            <a:lvl1pPr marL="0" indent="0">
              <a:buNone/>
              <a:defRPr sz="2100">
                <a:solidFill>
                  <a:schemeClr val="tx1"/>
                </a:solidFill>
                <a:latin typeface="Consolas" panose="020B0609020204030204" pitchFamily="49" charset="0"/>
                <a:cs typeface="Consolas" panose="020B0609020204030204" pitchFamily="49" charset="0"/>
              </a:defRPr>
            </a:lvl1pPr>
            <a:lvl2pPr marL="259915" indent="0">
              <a:buNone/>
              <a:defRPr sz="1800">
                <a:solidFill>
                  <a:schemeClr val="tx1"/>
                </a:solidFill>
                <a:latin typeface="Consolas" panose="020B0609020204030204" pitchFamily="49" charset="0"/>
                <a:cs typeface="Consolas" panose="020B0609020204030204" pitchFamily="49" charset="0"/>
              </a:defRPr>
            </a:lvl2pPr>
            <a:lvl3pPr marL="438455" indent="0">
              <a:buNone/>
              <a:defRPr sz="1500">
                <a:solidFill>
                  <a:schemeClr val="tx1"/>
                </a:solidFill>
                <a:latin typeface="Consolas" panose="020B0609020204030204" pitchFamily="49" charset="0"/>
                <a:cs typeface="Consolas" panose="020B0609020204030204" pitchFamily="49" charset="0"/>
              </a:defRPr>
            </a:lvl3pPr>
            <a:lvl4pPr marL="610922" indent="0">
              <a:buNone/>
              <a:defRPr sz="1350">
                <a:solidFill>
                  <a:schemeClr val="tx1"/>
                </a:solidFill>
                <a:latin typeface="Consolas" panose="020B0609020204030204" pitchFamily="49" charset="0"/>
                <a:cs typeface="Consolas" panose="020B0609020204030204" pitchFamily="49" charset="0"/>
              </a:defRPr>
            </a:lvl4pPr>
            <a:lvl5pPr marL="788248" indent="0">
              <a:buNone/>
              <a:defRPr sz="135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5779219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438150" y="4620988"/>
            <a:ext cx="3361593" cy="80791"/>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699218" eaLnBrk="0" hangingPunct="0"/>
            <a:r>
              <a:rPr lang="en-US" sz="525">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438150" y="439341"/>
            <a:ext cx="1024684" cy="219456"/>
          </a:xfrm>
          <a:prstGeom prst="rect">
            <a:avLst/>
          </a:prstGeom>
        </p:spPr>
      </p:pic>
    </p:spTree>
    <p:extLst>
      <p:ext uri="{BB962C8B-B14F-4D97-AF65-F5344CB8AC3E}">
        <p14:creationId xmlns:p14="http://schemas.microsoft.com/office/powerpoint/2010/main" val="37989778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441197" y="342900"/>
            <a:ext cx="8263890" cy="415499"/>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438913" y="1078706"/>
            <a:ext cx="2448306" cy="553998"/>
          </a:xfrm>
        </p:spPr>
        <p:txBody>
          <a:bodyPr anchor="t"/>
          <a:lstStyle>
            <a:lvl1pPr marL="0" indent="0">
              <a:spcBef>
                <a:spcPts val="0"/>
              </a:spcBef>
              <a:buNone/>
              <a:defRPr sz="18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438913" y="1793081"/>
            <a:ext cx="2448306" cy="1320362"/>
          </a:xfrm>
        </p:spPr>
        <p:txBody>
          <a:bodyPr wrap="square">
            <a:spAutoFit/>
          </a:bodyPr>
          <a:lstStyle>
            <a:lvl1pPr marL="132160" indent="-132160">
              <a:defRPr lang="en-US" sz="1500" dirty="0"/>
            </a:lvl1pPr>
            <a:lvl2pPr marL="241697" indent="-113110">
              <a:defRPr lang="en-US" sz="1350" dirty="0"/>
            </a:lvl2pPr>
            <a:lvl3pPr marL="350044" indent="-103585">
              <a:defRPr lang="en-US" dirty="0"/>
            </a:lvl3pPr>
            <a:lvl4pPr marL="446485" indent="-96441">
              <a:defRPr lang="en-US" dirty="0"/>
            </a:lvl4pPr>
            <a:lvl5pPr marL="548879" indent="-91679">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3347847" y="1078706"/>
            <a:ext cx="2448306" cy="553998"/>
          </a:xfrm>
        </p:spPr>
        <p:txBody>
          <a:bodyPr anchor="t"/>
          <a:lstStyle>
            <a:lvl1pPr marL="0" indent="0">
              <a:spcBef>
                <a:spcPts val="0"/>
              </a:spcBef>
              <a:buNone/>
              <a:defRPr sz="18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3347847" y="1788101"/>
            <a:ext cx="2448306" cy="1320362"/>
          </a:xfrm>
        </p:spPr>
        <p:txBody>
          <a:bodyPr wrap="square">
            <a:spAutoFit/>
          </a:bodyPr>
          <a:lstStyle>
            <a:lvl1pPr marL="132160" indent="-132160">
              <a:defRPr lang="en-US" sz="1500" dirty="0"/>
            </a:lvl1pPr>
            <a:lvl2pPr marL="298847" indent="-127397">
              <a:defRPr lang="en-US" sz="1350" dirty="0"/>
            </a:lvl2pPr>
            <a:lvl3pPr marL="416719" indent="-117872">
              <a:defRPr lang="en-US" dirty="0"/>
            </a:lvl3pPr>
            <a:lvl4pPr marL="514350" indent="-102394">
              <a:defRPr lang="en-US" dirty="0"/>
            </a:lvl4pPr>
            <a:lvl5pPr marL="600075" indent="-83344">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6256781" y="1078706"/>
            <a:ext cx="2448306" cy="553998"/>
          </a:xfrm>
        </p:spPr>
        <p:txBody>
          <a:bodyPr anchor="t"/>
          <a:lstStyle>
            <a:lvl1pPr marL="0" indent="0">
              <a:spcBef>
                <a:spcPts val="0"/>
              </a:spcBef>
              <a:buNone/>
              <a:defRPr sz="18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6256781" y="1793081"/>
            <a:ext cx="2448306" cy="1320362"/>
          </a:xfrm>
        </p:spPr>
        <p:txBody>
          <a:bodyPr wrap="square">
            <a:spAutoFit/>
          </a:bodyPr>
          <a:lstStyle>
            <a:lvl1pPr marL="132160" indent="-132160">
              <a:defRPr lang="en-US" sz="1500" dirty="0"/>
            </a:lvl1pPr>
            <a:lvl2pPr marL="298847" indent="-127397">
              <a:defRPr lang="en-US" sz="1350" dirty="0"/>
            </a:lvl2pPr>
            <a:lvl3pPr marL="416719" indent="-117872">
              <a:defRPr lang="en-US" dirty="0"/>
            </a:lvl3pPr>
            <a:lvl4pPr marL="514350" indent="-102394">
              <a:defRPr lang="en-US" dirty="0"/>
            </a:lvl4pPr>
            <a:lvl5pPr marL="600075" indent="-83344">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0563458"/>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438150" y="1077516"/>
            <a:ext cx="8264129" cy="1661993"/>
          </a:xfrm>
        </p:spPr>
        <p:txBody>
          <a:bodyPr>
            <a:spAutoFit/>
          </a:bodyPr>
          <a:lstStyle>
            <a:lvl1pPr>
              <a:defRPr sz="2700">
                <a:latin typeface="+mn-lt"/>
              </a:defRPr>
            </a:lvl1pPr>
            <a:lvl2pPr>
              <a:defRPr sz="2100">
                <a:latin typeface="+mn-lt"/>
              </a:defRPr>
            </a:lvl2pPr>
            <a:lvl3pPr>
              <a:defRPr sz="1800">
                <a:latin typeface="+mn-lt"/>
              </a:defRPr>
            </a:lvl3pPr>
            <a:lvl4pPr>
              <a:defRPr sz="1500">
                <a:latin typeface="+mn-lt"/>
              </a:defRPr>
            </a:lvl4pPr>
            <a:lvl5pPr>
              <a:defRPr sz="13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4701779"/>
            <a:ext cx="9144001" cy="441722"/>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2775" spc="-38"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17973481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 Blank 2">
    <p:bg>
      <p:bgPr>
        <a:solidFill>
          <a:srgbClr val="243A5E"/>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495578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1997" y="465321"/>
            <a:ext cx="8479852" cy="307777"/>
          </a:xfrm>
          <a:prstGeom prst="rect">
            <a:avLst/>
          </a:prstGeom>
        </p:spPr>
        <p:txBody>
          <a:bodyPr wrap="square" lIns="0" tIns="0" rIns="0" bIns="0">
            <a:spAutoFit/>
          </a:bodyPr>
          <a:lstStyle>
            <a:lvl1pPr>
              <a:lnSpc>
                <a:spcPts val="2353"/>
              </a:lnSpc>
              <a:defRPr sz="2059">
                <a:solidFill>
                  <a:srgbClr val="000000"/>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341997" y="1442101"/>
            <a:ext cx="8479852" cy="230833"/>
          </a:xfrm>
          <a:prstGeom prst="rect">
            <a:avLst/>
          </a:prstGeom>
        </p:spPr>
        <p:txBody>
          <a:bodyPr wrap="square" lIns="0" tIns="0" rIns="0" bIns="0">
            <a:spAutoFit/>
          </a:bodyPr>
          <a:lstStyle>
            <a:lvl1pPr marL="0" indent="0">
              <a:lnSpc>
                <a:spcPts val="1765"/>
              </a:lnSpc>
              <a:buNone/>
              <a:defRPr sz="1471" b="0" i="0" spc="0">
                <a:solidFill>
                  <a:srgbClr val="000000"/>
                </a:solidFill>
                <a:latin typeface="+mj-lt"/>
              </a:defRPr>
            </a:lvl1pPr>
            <a:lvl2pPr marL="0" indent="0">
              <a:lnSpc>
                <a:spcPts val="1765"/>
              </a:lnSpc>
              <a:buNone/>
              <a:defRPr spc="0">
                <a:solidFill>
                  <a:srgbClr val="000000"/>
                </a:solidFill>
                <a:latin typeface="+mn-lt"/>
              </a:defRPr>
            </a:lvl2pPr>
            <a:lvl3pPr marL="336145" indent="0">
              <a:buNone/>
              <a:defRPr/>
            </a:lvl3pPr>
            <a:lvl4pPr marL="504218" indent="0">
              <a:buNone/>
              <a:defRPr/>
            </a:lvl4pPr>
            <a:lvl5pPr marL="672290" indent="0">
              <a:buNone/>
              <a:defRPr/>
            </a:lvl5pPr>
          </a:lstStyle>
          <a:p>
            <a:pPr lvl="1"/>
            <a:r>
              <a:rPr lang="en-US"/>
              <a:t>Large: subhead Segoe UI Regular 20/24</a:t>
            </a:r>
          </a:p>
        </p:txBody>
      </p:sp>
      <p:sp>
        <p:nvSpPr>
          <p:cNvPr id="5" name="Text Placeholder 4"/>
          <p:cNvSpPr>
            <a:spLocks noGrp="1"/>
          </p:cNvSpPr>
          <p:nvPr>
            <p:ph type="body" sz="quarter" idx="11" hasCustomPrompt="1"/>
          </p:nvPr>
        </p:nvSpPr>
        <p:spPr>
          <a:xfrm>
            <a:off x="341997" y="2261778"/>
            <a:ext cx="8479852" cy="154914"/>
          </a:xfrm>
          <a:prstGeom prst="rect">
            <a:avLst/>
          </a:prstGeom>
        </p:spPr>
        <p:txBody>
          <a:bodyPr lIns="0" tIns="0" rIns="0" bIns="0"/>
          <a:lstStyle>
            <a:lvl1pPr marL="0" indent="0">
              <a:lnSpc>
                <a:spcPts val="1324"/>
              </a:lnSpc>
              <a:spcBef>
                <a:spcPts val="0"/>
              </a:spcBef>
              <a:buNone/>
              <a:defRPr sz="1029" b="0" spc="0">
                <a:solidFill>
                  <a:schemeClr val="tx2"/>
                </a:solidFill>
                <a:latin typeface="+mj-lt"/>
              </a:defRPr>
            </a:lvl1pPr>
            <a:lvl2pPr marL="0" indent="0">
              <a:lnSpc>
                <a:spcPts val="1324"/>
              </a:lnSpc>
              <a:spcBef>
                <a:spcPts val="0"/>
              </a:spcBef>
              <a:buNone/>
              <a:defRPr sz="1029" spc="0">
                <a:solidFill>
                  <a:srgbClr val="000000"/>
                </a:solidFill>
              </a:defRPr>
            </a:lvl2pPr>
            <a:lvl3pPr marL="336145" indent="0">
              <a:buNone/>
              <a:defRPr/>
            </a:lvl3pPr>
            <a:lvl4pPr marL="504218" indent="0">
              <a:buNone/>
              <a:defRPr/>
            </a:lvl4pPr>
            <a:lvl5pPr marL="672290" indent="0">
              <a:buNone/>
              <a:defRPr/>
            </a:lvl5pPr>
          </a:lstStyle>
          <a:p>
            <a:pPr lvl="0"/>
            <a:r>
              <a:rPr lang="en-US"/>
              <a:t>Medium: paragraph heading Segoe UI </a:t>
            </a:r>
            <a:r>
              <a:rPr lang="en-US" err="1"/>
              <a:t>Semibold</a:t>
            </a:r>
            <a:r>
              <a:rPr lang="en-US"/>
              <a:t> 14/18</a:t>
            </a:r>
          </a:p>
        </p:txBody>
      </p:sp>
      <p:sp>
        <p:nvSpPr>
          <p:cNvPr id="10" name="Text Placeholder 6">
            <a:extLst>
              <a:ext uri="{FF2B5EF4-FFF2-40B4-BE49-F238E27FC236}">
                <a16:creationId xmlns:a16="http://schemas.microsoft.com/office/drawing/2014/main" id="{76E35749-090F-0542-9B4B-BF37EFC334BC}"/>
              </a:ext>
            </a:extLst>
          </p:cNvPr>
          <p:cNvSpPr>
            <a:spLocks noGrp="1"/>
          </p:cNvSpPr>
          <p:nvPr>
            <p:ph type="body" sz="quarter" idx="14" hasCustomPrompt="1"/>
          </p:nvPr>
        </p:nvSpPr>
        <p:spPr>
          <a:xfrm>
            <a:off x="341997" y="3377874"/>
            <a:ext cx="8479852" cy="113163"/>
          </a:xfrm>
          <a:prstGeom prst="rect">
            <a:avLst/>
          </a:prstGeom>
        </p:spPr>
        <p:txBody>
          <a:bodyPr lIns="0" tIns="0" rIns="0" bIns="0"/>
          <a:lstStyle>
            <a:lvl1pPr marL="0" indent="0">
              <a:lnSpc>
                <a:spcPts val="882"/>
              </a:lnSpc>
              <a:spcBef>
                <a:spcPts val="0"/>
              </a:spcBef>
              <a:buNone/>
              <a:defRPr sz="735" spc="0">
                <a:solidFill>
                  <a:schemeClr val="tx1"/>
                </a:solidFill>
              </a:defRPr>
            </a:lvl1pPr>
            <a:lvl2pPr marL="0" indent="0">
              <a:lnSpc>
                <a:spcPct val="100000"/>
              </a:lnSpc>
              <a:spcBef>
                <a:spcPts val="0"/>
              </a:spcBef>
              <a:buNone/>
              <a:defRPr sz="735" spc="0">
                <a:solidFill>
                  <a:srgbClr val="000000"/>
                </a:solidFill>
              </a:defRPr>
            </a:lvl2pPr>
            <a:lvl3pPr marL="336145" indent="0">
              <a:buNone/>
              <a:defRPr/>
            </a:lvl3pPr>
            <a:lvl4pPr marL="504218" indent="0">
              <a:buNone/>
              <a:defRPr/>
            </a:lvl4pPr>
            <a:lvl5pPr marL="0" indent="0">
              <a:lnSpc>
                <a:spcPct val="100000"/>
              </a:lnSpc>
              <a:buNone/>
              <a:defRPr>
                <a:solidFill>
                  <a:srgbClr val="000000"/>
                </a:solidFill>
              </a:defRPr>
            </a:lvl5pPr>
          </a:lstStyle>
          <a:p>
            <a:pPr lvl="1"/>
            <a:r>
              <a:rPr lang="en-US"/>
              <a:t>Small: caption body copy Segoe Regular 10/12</a:t>
            </a:r>
          </a:p>
        </p:txBody>
      </p:sp>
      <p:sp>
        <p:nvSpPr>
          <p:cNvPr id="18" name="Text Box 3">
            <a:extLst>
              <a:ext uri="{FF2B5EF4-FFF2-40B4-BE49-F238E27FC236}">
                <a16:creationId xmlns:a16="http://schemas.microsoft.com/office/drawing/2014/main" id="{19F02595-114B-2D46-ABDC-5E65D166807C}"/>
              </a:ext>
            </a:extLst>
          </p:cNvPr>
          <p:cNvSpPr txBox="1">
            <a:spLocks noChangeArrowheads="1"/>
          </p:cNvSpPr>
          <p:nvPr userDrawn="1"/>
        </p:nvSpPr>
        <p:spPr bwMode="blackWhite">
          <a:xfrm>
            <a:off x="340627" y="4841381"/>
            <a:ext cx="8479852" cy="15850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685443" eaLnBrk="0" hangingPunct="0"/>
            <a:r>
              <a:rPr lang="en-US" sz="515">
                <a:solidFill>
                  <a:schemeClr val="accent6">
                    <a:lumMod val="75000"/>
                  </a:schemeClr>
                </a:solidFill>
                <a:cs typeface="Segoe UI" pitchFamily="34" charset="0"/>
              </a:rPr>
              <a:t>©Microsoft Corporation									                                                                                                                                             Azure </a:t>
            </a:r>
          </a:p>
        </p:txBody>
      </p:sp>
      <p:sp>
        <p:nvSpPr>
          <p:cNvPr id="19" name="Text Placeholder 3">
            <a:extLst>
              <a:ext uri="{FF2B5EF4-FFF2-40B4-BE49-F238E27FC236}">
                <a16:creationId xmlns:a16="http://schemas.microsoft.com/office/drawing/2014/main" id="{68F32AD9-0E33-284C-8468-E63BF69AF2EB}"/>
              </a:ext>
            </a:extLst>
          </p:cNvPr>
          <p:cNvSpPr>
            <a:spLocks noGrp="1"/>
          </p:cNvSpPr>
          <p:nvPr>
            <p:ph type="body" sz="quarter" idx="24" hasCustomPrompt="1"/>
          </p:nvPr>
        </p:nvSpPr>
        <p:spPr>
          <a:xfrm>
            <a:off x="340627" y="3224944"/>
            <a:ext cx="8479852" cy="113108"/>
          </a:xfrm>
          <a:prstGeom prst="rect">
            <a:avLst/>
          </a:prstGeom>
        </p:spPr>
        <p:txBody>
          <a:bodyPr tIns="0"/>
          <a:lstStyle>
            <a:lvl1pPr>
              <a:defRPr lang="en-US" sz="735" b="1" kern="1200" spc="0" dirty="0" smtClean="0">
                <a:solidFill>
                  <a:srgbClr val="000000"/>
                </a:solidFill>
                <a:latin typeface="+mn-lt"/>
                <a:ea typeface="+mn-ea"/>
                <a:cs typeface="+mn-cs"/>
              </a:defRPr>
            </a:lvl1pPr>
          </a:lstStyle>
          <a:p>
            <a:pPr lvl="0"/>
            <a:r>
              <a:rPr lang="en-US"/>
              <a:t>Small: caption title Segoe UI Bold 10/12. </a:t>
            </a:r>
          </a:p>
        </p:txBody>
      </p:sp>
      <p:sp>
        <p:nvSpPr>
          <p:cNvPr id="21" name="Text Placeholder 4">
            <a:extLst>
              <a:ext uri="{FF2B5EF4-FFF2-40B4-BE49-F238E27FC236}">
                <a16:creationId xmlns:a16="http://schemas.microsoft.com/office/drawing/2014/main" id="{BA46FDB1-D336-7C45-BF92-D58B6C550364}"/>
              </a:ext>
            </a:extLst>
          </p:cNvPr>
          <p:cNvSpPr>
            <a:spLocks noGrp="1"/>
          </p:cNvSpPr>
          <p:nvPr>
            <p:ph type="body" sz="quarter" idx="18" hasCustomPrompt="1"/>
          </p:nvPr>
        </p:nvSpPr>
        <p:spPr>
          <a:xfrm>
            <a:off x="340627" y="2444244"/>
            <a:ext cx="8479852" cy="154914"/>
          </a:xfrm>
          <a:prstGeom prst="rect">
            <a:avLst/>
          </a:prstGeom>
        </p:spPr>
        <p:txBody>
          <a:bodyPr lIns="0" tIns="0" rIns="0" bIns="0"/>
          <a:lstStyle>
            <a:lvl1pPr marL="0" indent="0">
              <a:lnSpc>
                <a:spcPts val="1324"/>
              </a:lnSpc>
              <a:spcBef>
                <a:spcPts val="0"/>
              </a:spcBef>
              <a:buFont typeface="Arial" panose="020B0604020202020204" pitchFamily="34" charset="0"/>
              <a:buNone/>
              <a:defRPr sz="1029" b="0" i="0" spc="0">
                <a:solidFill>
                  <a:srgbClr val="000000"/>
                </a:solidFill>
                <a:latin typeface="+mn-lt"/>
              </a:defRPr>
            </a:lvl1pPr>
            <a:lvl2pPr marL="0" indent="0">
              <a:lnSpc>
                <a:spcPts val="1324"/>
              </a:lnSpc>
              <a:spcBef>
                <a:spcPts val="0"/>
              </a:spcBef>
              <a:buNone/>
              <a:defRPr sz="1029">
                <a:solidFill>
                  <a:schemeClr val="tx1"/>
                </a:solidFill>
              </a:defRPr>
            </a:lvl2pPr>
            <a:lvl3pPr marL="336145" indent="0">
              <a:buNone/>
              <a:defRPr/>
            </a:lvl3pPr>
            <a:lvl4pPr marL="504218" indent="0">
              <a:buNone/>
              <a:defRPr/>
            </a:lvl4pPr>
            <a:lvl5pPr marL="672290" indent="0">
              <a:buNone/>
              <a:defRPr/>
            </a:lvl5pPr>
          </a:lstStyle>
          <a:p>
            <a:pPr lvl="0"/>
            <a:r>
              <a:rPr lang="en-US"/>
              <a:t>Medium: body copy Segoe UI Regular 14/18</a:t>
            </a:r>
          </a:p>
        </p:txBody>
      </p:sp>
    </p:spTree>
    <p:extLst>
      <p:ext uri="{BB962C8B-B14F-4D97-AF65-F5344CB8AC3E}">
        <p14:creationId xmlns:p14="http://schemas.microsoft.com/office/powerpoint/2010/main" val="210917929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441197" y="342900"/>
            <a:ext cx="8263890" cy="415499"/>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438151" y="1078707"/>
            <a:ext cx="1899047" cy="461665"/>
          </a:xfrm>
        </p:spPr>
        <p:txBody>
          <a:bodyPr anchor="t"/>
          <a:lstStyle>
            <a:lvl1pPr marL="0" indent="0">
              <a:spcBef>
                <a:spcPts val="0"/>
              </a:spcBef>
              <a:buNone/>
              <a:defRPr sz="15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438151" y="1712337"/>
            <a:ext cx="1899047" cy="1274195"/>
          </a:xfrm>
        </p:spPr>
        <p:txBody>
          <a:bodyPr wrap="square">
            <a:spAutoFit/>
          </a:bodyPr>
          <a:lstStyle>
            <a:lvl1pPr marL="105966" indent="-105966">
              <a:defRPr lang="en-US" sz="1350" dirty="0"/>
            </a:lvl1pPr>
            <a:lvl2pPr marL="214313" indent="-94060">
              <a:defRPr lang="en-US" sz="1200" dirty="0"/>
            </a:lvl2pPr>
            <a:lvl3pPr marL="328613" indent="-100013">
              <a:defRPr lang="en-US" dirty="0"/>
            </a:lvl3pPr>
            <a:lvl4pPr marL="425054" indent="-85725">
              <a:defRPr lang="en-US" dirty="0"/>
            </a:lvl4pPr>
            <a:lvl5pPr marL="514350" indent="-82154">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2559844" y="1078707"/>
            <a:ext cx="1900238" cy="461665"/>
          </a:xfrm>
        </p:spPr>
        <p:txBody>
          <a:bodyPr anchor="t"/>
          <a:lstStyle>
            <a:lvl1pPr marL="0" indent="0">
              <a:spcBef>
                <a:spcPts val="0"/>
              </a:spcBef>
              <a:buNone/>
              <a:defRPr sz="15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559844" y="1707357"/>
            <a:ext cx="1899047" cy="1274195"/>
          </a:xfrm>
        </p:spPr>
        <p:txBody>
          <a:bodyPr wrap="square">
            <a:spAutoFit/>
          </a:bodyPr>
          <a:lstStyle>
            <a:lvl1pPr marL="105966" indent="-105966">
              <a:defRPr lang="en-US" sz="1350" dirty="0"/>
            </a:lvl1pPr>
            <a:lvl2pPr marL="214313" indent="-94060">
              <a:defRPr lang="en-US" sz="1200" dirty="0"/>
            </a:lvl2pPr>
            <a:lvl3pPr marL="328613" indent="-100013">
              <a:defRPr lang="en-US" dirty="0"/>
            </a:lvl3pPr>
            <a:lvl4pPr marL="425054" indent="-85725">
              <a:defRPr lang="en-US" dirty="0"/>
            </a:lvl4pPr>
            <a:lvl5pPr marL="514350" indent="-82154">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4683157" y="1078707"/>
            <a:ext cx="1899047" cy="461665"/>
          </a:xfrm>
        </p:spPr>
        <p:txBody>
          <a:bodyPr anchor="t"/>
          <a:lstStyle>
            <a:lvl1pPr marL="0" indent="0">
              <a:spcBef>
                <a:spcPts val="0"/>
              </a:spcBef>
              <a:buNone/>
              <a:defRPr sz="15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4683157" y="1712337"/>
            <a:ext cx="1899047" cy="1274195"/>
          </a:xfrm>
        </p:spPr>
        <p:txBody>
          <a:bodyPr wrap="square">
            <a:spAutoFit/>
          </a:bodyPr>
          <a:lstStyle>
            <a:lvl1pPr marL="105966" indent="-105966">
              <a:defRPr lang="en-US" sz="1350" dirty="0"/>
            </a:lvl1pPr>
            <a:lvl2pPr marL="214313" indent="-94060">
              <a:defRPr lang="en-US" sz="1200" dirty="0"/>
            </a:lvl2pPr>
            <a:lvl3pPr marL="328613" indent="-100013">
              <a:defRPr lang="en-US" dirty="0"/>
            </a:lvl3pPr>
            <a:lvl4pPr marL="425054" indent="-85725">
              <a:defRPr lang="en-US" dirty="0"/>
            </a:lvl4pPr>
            <a:lvl5pPr marL="514350" indent="-82154">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6804850" y="1078707"/>
            <a:ext cx="1900238" cy="461665"/>
          </a:xfrm>
        </p:spPr>
        <p:txBody>
          <a:bodyPr anchor="t"/>
          <a:lstStyle>
            <a:lvl1pPr marL="0" indent="0">
              <a:spcBef>
                <a:spcPts val="0"/>
              </a:spcBef>
              <a:buNone/>
              <a:defRPr sz="15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6804850" y="1707357"/>
            <a:ext cx="1899047" cy="1274195"/>
          </a:xfrm>
        </p:spPr>
        <p:txBody>
          <a:bodyPr wrap="square">
            <a:spAutoFit/>
          </a:bodyPr>
          <a:lstStyle>
            <a:lvl1pPr marL="105966" indent="-105966">
              <a:defRPr lang="en-US" sz="1350" dirty="0"/>
            </a:lvl1pPr>
            <a:lvl2pPr marL="214313" indent="-94060">
              <a:defRPr lang="en-US" sz="1200" dirty="0"/>
            </a:lvl2pPr>
            <a:lvl3pPr marL="328613" indent="-100013">
              <a:defRPr lang="en-US" dirty="0"/>
            </a:lvl3pPr>
            <a:lvl4pPr marL="425054" indent="-85725">
              <a:defRPr lang="en-US" dirty="0"/>
            </a:lvl4pPr>
            <a:lvl5pPr marL="514350" indent="-82154">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477805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1.xml"/><Relationship Id="rId18" Type="http://schemas.openxmlformats.org/officeDocument/2006/relationships/slideLayout" Target="../slideLayouts/slideLayout66.xml"/><Relationship Id="rId26" Type="http://schemas.openxmlformats.org/officeDocument/2006/relationships/slideLayout" Target="../slideLayouts/slideLayout74.xml"/><Relationship Id="rId3" Type="http://schemas.openxmlformats.org/officeDocument/2006/relationships/slideLayout" Target="../slideLayouts/slideLayout51.xml"/><Relationship Id="rId21" Type="http://schemas.openxmlformats.org/officeDocument/2006/relationships/slideLayout" Target="../slideLayouts/slideLayout69.xml"/><Relationship Id="rId34" Type="http://schemas.openxmlformats.org/officeDocument/2006/relationships/slideLayout" Target="../slideLayouts/slideLayout82.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5" Type="http://schemas.openxmlformats.org/officeDocument/2006/relationships/slideLayout" Target="../slideLayouts/slideLayout73.xml"/><Relationship Id="rId33" Type="http://schemas.openxmlformats.org/officeDocument/2006/relationships/slideLayout" Target="../slideLayouts/slideLayout81.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slideLayout" Target="../slideLayouts/slideLayout68.xml"/><Relationship Id="rId29" Type="http://schemas.openxmlformats.org/officeDocument/2006/relationships/slideLayout" Target="../slideLayouts/slideLayout77.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24" Type="http://schemas.openxmlformats.org/officeDocument/2006/relationships/slideLayout" Target="../slideLayouts/slideLayout72.xml"/><Relationship Id="rId32" Type="http://schemas.openxmlformats.org/officeDocument/2006/relationships/slideLayout" Target="../slideLayouts/slideLayout80.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23" Type="http://schemas.openxmlformats.org/officeDocument/2006/relationships/slideLayout" Target="../slideLayouts/slideLayout71.xml"/><Relationship Id="rId28" Type="http://schemas.openxmlformats.org/officeDocument/2006/relationships/slideLayout" Target="../slideLayouts/slideLayout76.xml"/><Relationship Id="rId36" Type="http://schemas.openxmlformats.org/officeDocument/2006/relationships/image" Target="../media/image1.emf"/><Relationship Id="rId10" Type="http://schemas.openxmlformats.org/officeDocument/2006/relationships/slideLayout" Target="../slideLayouts/slideLayout58.xml"/><Relationship Id="rId19" Type="http://schemas.openxmlformats.org/officeDocument/2006/relationships/slideLayout" Target="../slideLayouts/slideLayout67.xml"/><Relationship Id="rId31" Type="http://schemas.openxmlformats.org/officeDocument/2006/relationships/slideLayout" Target="../slideLayouts/slideLayout79.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slideLayout" Target="../slideLayouts/slideLayout70.xml"/><Relationship Id="rId27" Type="http://schemas.openxmlformats.org/officeDocument/2006/relationships/slideLayout" Target="../slideLayouts/slideLayout75.xml"/><Relationship Id="rId30" Type="http://schemas.openxmlformats.org/officeDocument/2006/relationships/slideLayout" Target="../slideLayouts/slideLayout78.xml"/><Relationship Id="rId35" Type="http://schemas.openxmlformats.org/officeDocument/2006/relationships/theme" Target="../theme/theme2.xml"/><Relationship Id="rId8"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41197" y="342900"/>
            <a:ext cx="8263890" cy="415499"/>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438150" y="1076628"/>
            <a:ext cx="8263890" cy="1209562"/>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9144000" cy="51435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438912" cy="438912"/>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19456" cy="21945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50"/>
          <a:srcRect l="762"/>
          <a:stretch/>
        </p:blipFill>
        <p:spPr>
          <a:xfrm rot="5400000">
            <a:off x="7132320" y="2132830"/>
            <a:ext cx="5143500" cy="877841"/>
          </a:xfrm>
          <a:prstGeom prst="rect">
            <a:avLst/>
          </a:prstGeom>
        </p:spPr>
      </p:pic>
    </p:spTree>
    <p:extLst>
      <p:ext uri="{BB962C8B-B14F-4D97-AF65-F5344CB8AC3E}">
        <p14:creationId xmlns:p14="http://schemas.microsoft.com/office/powerpoint/2010/main" val="56951018"/>
      </p:ext>
    </p:extLst>
  </p:cSld>
  <p:clrMap bg1="dk1" tx1="lt1" bg2="dk2" tx2="lt2" accent1="accent1" accent2="accent2" accent3="accent3" accent4="accent4" accent5="accent5" accent6="accent6" hlink="hlink" folHlink="folHlink"/>
  <p:sldLayoutIdLst>
    <p:sldLayoutId id="2147484762" r:id="rId1"/>
    <p:sldLayoutId id="2147484763" r:id="rId2"/>
    <p:sldLayoutId id="2147484764" r:id="rId3"/>
    <p:sldLayoutId id="2147484765" r:id="rId4"/>
    <p:sldLayoutId id="2147484766" r:id="rId5"/>
    <p:sldLayoutId id="2147484767" r:id="rId6"/>
    <p:sldLayoutId id="2147484768" r:id="rId7"/>
    <p:sldLayoutId id="2147484769" r:id="rId8"/>
    <p:sldLayoutId id="2147484770" r:id="rId9"/>
    <p:sldLayoutId id="2147484771" r:id="rId10"/>
    <p:sldLayoutId id="2147484772" r:id="rId11"/>
    <p:sldLayoutId id="2147484773" r:id="rId12"/>
    <p:sldLayoutId id="2147484774" r:id="rId13"/>
    <p:sldLayoutId id="2147484775" r:id="rId14"/>
    <p:sldLayoutId id="2147484776" r:id="rId15"/>
    <p:sldLayoutId id="2147484777" r:id="rId16"/>
    <p:sldLayoutId id="2147484778" r:id="rId17"/>
    <p:sldLayoutId id="2147484779" r:id="rId18"/>
    <p:sldLayoutId id="2147484780" r:id="rId19"/>
    <p:sldLayoutId id="2147484781" r:id="rId20"/>
    <p:sldLayoutId id="2147484782" r:id="rId21"/>
    <p:sldLayoutId id="2147484783" r:id="rId22"/>
    <p:sldLayoutId id="2147484784" r:id="rId23"/>
    <p:sldLayoutId id="2147484785" r:id="rId24"/>
    <p:sldLayoutId id="2147484786" r:id="rId25"/>
    <p:sldLayoutId id="2147484787" r:id="rId26"/>
    <p:sldLayoutId id="2147484788" r:id="rId27"/>
    <p:sldLayoutId id="2147484789" r:id="rId28"/>
    <p:sldLayoutId id="2147484790" r:id="rId29"/>
    <p:sldLayoutId id="2147484791" r:id="rId30"/>
    <p:sldLayoutId id="2147484792" r:id="rId31"/>
    <p:sldLayoutId id="2147484793" r:id="rId32"/>
    <p:sldLayoutId id="2147484794" r:id="rId33"/>
    <p:sldLayoutId id="2147484795" r:id="rId34"/>
    <p:sldLayoutId id="2147484796" r:id="rId35"/>
    <p:sldLayoutId id="2147484797" r:id="rId36"/>
    <p:sldLayoutId id="2147484798" r:id="rId37"/>
    <p:sldLayoutId id="2147484799" r:id="rId38"/>
    <p:sldLayoutId id="2147484800" r:id="rId39"/>
    <p:sldLayoutId id="2147484801" r:id="rId40"/>
    <p:sldLayoutId id="2147484802" r:id="rId41"/>
    <p:sldLayoutId id="2147484803" r:id="rId42"/>
    <p:sldLayoutId id="2147484989" r:id="rId43"/>
    <p:sldLayoutId id="2147484990" r:id="rId44"/>
    <p:sldLayoutId id="2147484991" r:id="rId45"/>
    <p:sldLayoutId id="2147484992" r:id="rId46"/>
    <p:sldLayoutId id="2147484993" r:id="rId47"/>
    <p:sldLayoutId id="2147484995" r:id="rId48"/>
  </p:sldLayoutIdLst>
  <p:transition>
    <p:fade/>
  </p:transition>
  <p:hf sldNum="0" hdr="0" ftr="0" dt="0"/>
  <p:txStyles>
    <p:titleStyle>
      <a:lvl1pPr algn="l" defTabSz="699557" rtl="0" eaLnBrk="1" latinLnBrk="0" hangingPunct="1">
        <a:lnSpc>
          <a:spcPct val="100000"/>
        </a:lnSpc>
        <a:spcBef>
          <a:spcPct val="0"/>
        </a:spcBef>
        <a:buNone/>
        <a:defRPr lang="en-US" sz="2700" b="0" kern="1200" cap="none" spc="-38" baseline="0" dirty="0" smtClean="0">
          <a:ln w="3175">
            <a:noFill/>
          </a:ln>
          <a:solidFill>
            <a:schemeClr val="tx1"/>
          </a:solidFill>
          <a:effectLst/>
          <a:latin typeface="+mj-lt"/>
          <a:ea typeface="+mn-ea"/>
          <a:cs typeface="Segoe UI" pitchFamily="34" charset="0"/>
        </a:defRPr>
      </a:lvl1pPr>
    </p:titleStyle>
    <p:bodyStyle>
      <a:lvl1pPr marL="17145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solidFill>
            <a:schemeClr val="tx1"/>
          </a:solidFill>
          <a:latin typeface="+mn-lt"/>
          <a:ea typeface="+mn-ea"/>
          <a:cs typeface="Segoe UI" panose="020B0502040204020203" pitchFamily="34" charset="0"/>
        </a:defRPr>
      </a:lvl1pPr>
      <a:lvl2pPr marL="34290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00" kern="1200" spc="0" baseline="0">
          <a:solidFill>
            <a:schemeClr val="tx1"/>
          </a:solidFill>
          <a:latin typeface="+mn-lt"/>
          <a:ea typeface="+mn-ea"/>
          <a:cs typeface="+mn-cs"/>
        </a:defRPr>
      </a:lvl2pPr>
      <a:lvl3pPr marL="492919" marR="0" indent="-150019"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3pPr>
      <a:lvl4pPr marL="632222" marR="0" indent="-135731"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solidFill>
            <a:schemeClr val="tx1"/>
          </a:solidFill>
          <a:latin typeface="+mn-lt"/>
          <a:ea typeface="+mn-ea"/>
          <a:cs typeface="+mn-cs"/>
        </a:defRPr>
      </a:lvl4pPr>
      <a:lvl5pPr marL="767954" marR="0" indent="-126206"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solidFill>
            <a:schemeClr val="tx1"/>
          </a:solidFill>
          <a:latin typeface="+mn-lt"/>
          <a:ea typeface="+mn-ea"/>
          <a:cs typeface="+mn-cs"/>
        </a:defRPr>
      </a:lvl5pPr>
      <a:lvl6pPr marL="1923780"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73559"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23337"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73116"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99557" rtl="0" eaLnBrk="1" latinLnBrk="0" hangingPunct="1">
        <a:defRPr sz="1350" kern="1200">
          <a:solidFill>
            <a:schemeClr val="tx1"/>
          </a:solidFill>
          <a:latin typeface="+mn-lt"/>
          <a:ea typeface="+mn-ea"/>
          <a:cs typeface="+mn-cs"/>
        </a:defRPr>
      </a:lvl1pPr>
      <a:lvl2pPr marL="349778" algn="l" defTabSz="699557" rtl="0" eaLnBrk="1" latinLnBrk="0" hangingPunct="1">
        <a:defRPr sz="1350" kern="1200">
          <a:solidFill>
            <a:schemeClr val="tx1"/>
          </a:solidFill>
          <a:latin typeface="+mn-lt"/>
          <a:ea typeface="+mn-ea"/>
          <a:cs typeface="+mn-cs"/>
        </a:defRPr>
      </a:lvl2pPr>
      <a:lvl3pPr marL="699557" algn="l" defTabSz="699557" rtl="0" eaLnBrk="1" latinLnBrk="0" hangingPunct="1">
        <a:defRPr sz="1350" kern="1200">
          <a:solidFill>
            <a:schemeClr val="tx1"/>
          </a:solidFill>
          <a:latin typeface="+mn-lt"/>
          <a:ea typeface="+mn-ea"/>
          <a:cs typeface="+mn-cs"/>
        </a:defRPr>
      </a:lvl3pPr>
      <a:lvl4pPr marL="1049335" algn="l" defTabSz="699557" rtl="0" eaLnBrk="1" latinLnBrk="0" hangingPunct="1">
        <a:defRPr sz="1350" kern="1200">
          <a:solidFill>
            <a:schemeClr val="tx1"/>
          </a:solidFill>
          <a:latin typeface="+mn-lt"/>
          <a:ea typeface="+mn-ea"/>
          <a:cs typeface="+mn-cs"/>
        </a:defRPr>
      </a:lvl4pPr>
      <a:lvl5pPr marL="1399113" algn="l" defTabSz="699557" rtl="0" eaLnBrk="1" latinLnBrk="0" hangingPunct="1">
        <a:defRPr sz="1350" kern="1200">
          <a:solidFill>
            <a:schemeClr val="tx1"/>
          </a:solidFill>
          <a:latin typeface="+mn-lt"/>
          <a:ea typeface="+mn-ea"/>
          <a:cs typeface="+mn-cs"/>
        </a:defRPr>
      </a:lvl5pPr>
      <a:lvl6pPr marL="1748892" algn="l" defTabSz="699557" rtl="0" eaLnBrk="1" latinLnBrk="0" hangingPunct="1">
        <a:defRPr sz="1350" kern="1200">
          <a:solidFill>
            <a:schemeClr val="tx1"/>
          </a:solidFill>
          <a:latin typeface="+mn-lt"/>
          <a:ea typeface="+mn-ea"/>
          <a:cs typeface="+mn-cs"/>
        </a:defRPr>
      </a:lvl6pPr>
      <a:lvl7pPr marL="2098670" algn="l" defTabSz="699557" rtl="0" eaLnBrk="1" latinLnBrk="0" hangingPunct="1">
        <a:defRPr sz="1350" kern="1200">
          <a:solidFill>
            <a:schemeClr val="tx1"/>
          </a:solidFill>
          <a:latin typeface="+mn-lt"/>
          <a:ea typeface="+mn-ea"/>
          <a:cs typeface="+mn-cs"/>
        </a:defRPr>
      </a:lvl7pPr>
      <a:lvl8pPr marL="2448448" algn="l" defTabSz="699557" rtl="0" eaLnBrk="1" latinLnBrk="0" hangingPunct="1">
        <a:defRPr sz="1350" kern="1200">
          <a:solidFill>
            <a:schemeClr val="tx1"/>
          </a:solidFill>
          <a:latin typeface="+mn-lt"/>
          <a:ea typeface="+mn-ea"/>
          <a:cs typeface="+mn-cs"/>
        </a:defRPr>
      </a:lvl8pPr>
      <a:lvl9pPr marL="2798227" algn="l" defTabSz="699557"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441197" y="342900"/>
            <a:ext cx="8263890" cy="415499"/>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438150" y="1076628"/>
            <a:ext cx="8263890" cy="1209562"/>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9144000" cy="51435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438912" cy="438912"/>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19456" cy="21945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defTabSz="699354" fontAlgn="base">
              <a:lnSpc>
                <a:spcPct val="90000"/>
              </a:lnSpc>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6"/>
          <a:srcRect l="762"/>
          <a:stretch/>
        </p:blipFill>
        <p:spPr>
          <a:xfrm rot="5400000">
            <a:off x="7132320" y="2132830"/>
            <a:ext cx="5143500" cy="877841"/>
          </a:xfrm>
          <a:prstGeom prst="rect">
            <a:avLst/>
          </a:prstGeom>
        </p:spPr>
      </p:pic>
    </p:spTree>
    <p:extLst>
      <p:ext uri="{BB962C8B-B14F-4D97-AF65-F5344CB8AC3E}">
        <p14:creationId xmlns:p14="http://schemas.microsoft.com/office/powerpoint/2010/main" val="875322623"/>
      </p:ext>
    </p:extLst>
  </p:cSld>
  <p:clrMap bg1="lt1" tx1="dk1" bg2="lt2" tx2="dk2" accent1="accent1" accent2="accent2" accent3="accent3" accent4="accent4" accent5="accent5" accent6="accent6" hlink="hlink" folHlink="folHlink"/>
  <p:sldLayoutIdLst>
    <p:sldLayoutId id="2147484998" r:id="rId1"/>
    <p:sldLayoutId id="2147484999" r:id="rId2"/>
    <p:sldLayoutId id="2147485000" r:id="rId3"/>
    <p:sldLayoutId id="2147485001" r:id="rId4"/>
    <p:sldLayoutId id="2147485002" r:id="rId5"/>
    <p:sldLayoutId id="2147485003" r:id="rId6"/>
    <p:sldLayoutId id="2147485004" r:id="rId7"/>
    <p:sldLayoutId id="2147485005" r:id="rId8"/>
    <p:sldLayoutId id="2147485006" r:id="rId9"/>
    <p:sldLayoutId id="2147485007" r:id="rId10"/>
    <p:sldLayoutId id="2147485008" r:id="rId11"/>
    <p:sldLayoutId id="2147485009" r:id="rId12"/>
    <p:sldLayoutId id="2147485010" r:id="rId13"/>
    <p:sldLayoutId id="2147485011" r:id="rId14"/>
    <p:sldLayoutId id="2147485012" r:id="rId15"/>
    <p:sldLayoutId id="2147485013" r:id="rId16"/>
    <p:sldLayoutId id="2147485014" r:id="rId17"/>
    <p:sldLayoutId id="2147485015" r:id="rId18"/>
    <p:sldLayoutId id="2147485016" r:id="rId19"/>
    <p:sldLayoutId id="2147485017" r:id="rId20"/>
    <p:sldLayoutId id="2147485018" r:id="rId21"/>
    <p:sldLayoutId id="2147485019" r:id="rId22"/>
    <p:sldLayoutId id="2147485020" r:id="rId23"/>
    <p:sldLayoutId id="2147485021" r:id="rId24"/>
    <p:sldLayoutId id="2147485022" r:id="rId25"/>
    <p:sldLayoutId id="2147485023" r:id="rId26"/>
    <p:sldLayoutId id="2147485024" r:id="rId27"/>
    <p:sldLayoutId id="2147485025" r:id="rId28"/>
    <p:sldLayoutId id="2147485026" r:id="rId29"/>
    <p:sldLayoutId id="2147485027" r:id="rId30"/>
    <p:sldLayoutId id="2147485028" r:id="rId31"/>
    <p:sldLayoutId id="2147485029" r:id="rId32"/>
    <p:sldLayoutId id="2147485030" r:id="rId33"/>
    <p:sldLayoutId id="2147485031" r:id="rId34"/>
  </p:sldLayoutIdLst>
  <p:transition>
    <p:fade/>
  </p:transition>
  <p:hf sldNum="0" hdr="0" ftr="0" dt="0"/>
  <p:txStyles>
    <p:titleStyle>
      <a:lvl1pPr algn="l" defTabSz="699557" rtl="0" eaLnBrk="1" latinLnBrk="0" hangingPunct="1">
        <a:lnSpc>
          <a:spcPct val="100000"/>
        </a:lnSpc>
        <a:spcBef>
          <a:spcPct val="0"/>
        </a:spcBef>
        <a:buNone/>
        <a:defRPr lang="en-US" sz="2700" b="0" kern="1200" cap="none" spc="-38" baseline="0" dirty="0" smtClean="0">
          <a:ln w="3175">
            <a:noFill/>
          </a:ln>
          <a:solidFill>
            <a:schemeClr val="tx1"/>
          </a:solidFill>
          <a:effectLst/>
          <a:latin typeface="+mj-lt"/>
          <a:ea typeface="+mn-ea"/>
          <a:cs typeface="Segoe UI" pitchFamily="34" charset="0"/>
        </a:defRPr>
      </a:lvl1pPr>
    </p:titleStyle>
    <p:bodyStyle>
      <a:lvl1pPr marL="17145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solidFill>
            <a:schemeClr val="tx1"/>
          </a:solidFill>
          <a:latin typeface="+mn-lt"/>
          <a:ea typeface="+mn-ea"/>
          <a:cs typeface="Segoe UI" panose="020B0502040204020203" pitchFamily="34" charset="0"/>
        </a:defRPr>
      </a:lvl1pPr>
      <a:lvl2pPr marL="34290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00" kern="1200" spc="0" baseline="0">
          <a:solidFill>
            <a:schemeClr val="tx1"/>
          </a:solidFill>
          <a:latin typeface="+mn-lt"/>
          <a:ea typeface="+mn-ea"/>
          <a:cs typeface="+mn-cs"/>
        </a:defRPr>
      </a:lvl2pPr>
      <a:lvl3pPr marL="492919" marR="0" indent="-150019"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3pPr>
      <a:lvl4pPr marL="632222" marR="0" indent="-135731"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solidFill>
            <a:schemeClr val="tx1"/>
          </a:solidFill>
          <a:latin typeface="+mn-lt"/>
          <a:ea typeface="+mn-ea"/>
          <a:cs typeface="+mn-cs"/>
        </a:defRPr>
      </a:lvl4pPr>
      <a:lvl5pPr marL="767954" marR="0" indent="-126206"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solidFill>
            <a:schemeClr val="tx1"/>
          </a:solidFill>
          <a:latin typeface="+mn-lt"/>
          <a:ea typeface="+mn-ea"/>
          <a:cs typeface="+mn-cs"/>
        </a:defRPr>
      </a:lvl5pPr>
      <a:lvl6pPr marL="1923780"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73559"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23337"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73116"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99557" rtl="0" eaLnBrk="1" latinLnBrk="0" hangingPunct="1">
        <a:defRPr sz="1350" kern="1200">
          <a:solidFill>
            <a:schemeClr val="tx1"/>
          </a:solidFill>
          <a:latin typeface="+mn-lt"/>
          <a:ea typeface="+mn-ea"/>
          <a:cs typeface="+mn-cs"/>
        </a:defRPr>
      </a:lvl1pPr>
      <a:lvl2pPr marL="349778" algn="l" defTabSz="699557" rtl="0" eaLnBrk="1" latinLnBrk="0" hangingPunct="1">
        <a:defRPr sz="1350" kern="1200">
          <a:solidFill>
            <a:schemeClr val="tx1"/>
          </a:solidFill>
          <a:latin typeface="+mn-lt"/>
          <a:ea typeface="+mn-ea"/>
          <a:cs typeface="+mn-cs"/>
        </a:defRPr>
      </a:lvl2pPr>
      <a:lvl3pPr marL="699557" algn="l" defTabSz="699557" rtl="0" eaLnBrk="1" latinLnBrk="0" hangingPunct="1">
        <a:defRPr sz="1350" kern="1200">
          <a:solidFill>
            <a:schemeClr val="tx1"/>
          </a:solidFill>
          <a:latin typeface="+mn-lt"/>
          <a:ea typeface="+mn-ea"/>
          <a:cs typeface="+mn-cs"/>
        </a:defRPr>
      </a:lvl3pPr>
      <a:lvl4pPr marL="1049335" algn="l" defTabSz="699557" rtl="0" eaLnBrk="1" latinLnBrk="0" hangingPunct="1">
        <a:defRPr sz="1350" kern="1200">
          <a:solidFill>
            <a:schemeClr val="tx1"/>
          </a:solidFill>
          <a:latin typeface="+mn-lt"/>
          <a:ea typeface="+mn-ea"/>
          <a:cs typeface="+mn-cs"/>
        </a:defRPr>
      </a:lvl4pPr>
      <a:lvl5pPr marL="1399113" algn="l" defTabSz="699557" rtl="0" eaLnBrk="1" latinLnBrk="0" hangingPunct="1">
        <a:defRPr sz="1350" kern="1200">
          <a:solidFill>
            <a:schemeClr val="tx1"/>
          </a:solidFill>
          <a:latin typeface="+mn-lt"/>
          <a:ea typeface="+mn-ea"/>
          <a:cs typeface="+mn-cs"/>
        </a:defRPr>
      </a:lvl5pPr>
      <a:lvl6pPr marL="1748892" algn="l" defTabSz="699557" rtl="0" eaLnBrk="1" latinLnBrk="0" hangingPunct="1">
        <a:defRPr sz="1350" kern="1200">
          <a:solidFill>
            <a:schemeClr val="tx1"/>
          </a:solidFill>
          <a:latin typeface="+mn-lt"/>
          <a:ea typeface="+mn-ea"/>
          <a:cs typeface="+mn-cs"/>
        </a:defRPr>
      </a:lvl6pPr>
      <a:lvl7pPr marL="2098670" algn="l" defTabSz="699557" rtl="0" eaLnBrk="1" latinLnBrk="0" hangingPunct="1">
        <a:defRPr sz="1350" kern="1200">
          <a:solidFill>
            <a:schemeClr val="tx1"/>
          </a:solidFill>
          <a:latin typeface="+mn-lt"/>
          <a:ea typeface="+mn-ea"/>
          <a:cs typeface="+mn-cs"/>
        </a:defRPr>
      </a:lvl7pPr>
      <a:lvl8pPr marL="2448448" algn="l" defTabSz="699557" rtl="0" eaLnBrk="1" latinLnBrk="0" hangingPunct="1">
        <a:defRPr sz="1350" kern="1200">
          <a:solidFill>
            <a:schemeClr val="tx1"/>
          </a:solidFill>
          <a:latin typeface="+mn-lt"/>
          <a:ea typeface="+mn-ea"/>
          <a:cs typeface="+mn-cs"/>
        </a:defRPr>
      </a:lvl8pPr>
      <a:lvl9pPr marL="2798227" algn="l" defTabSz="699557"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3" Type="http://schemas.openxmlformats.org/officeDocument/2006/relationships/hyperlink" Target="https://microsoftapc.sharepoint.com/:p:/r/teams/AzureVMwareSolutionsSales/Shared%20Documents/Sales%20Execution/AVS%20Pilot%20Program/AVS%20Pilot%20Program.pptx?d=w090796a56dd24704959b69d9ac7b58fc&amp;csf=1&amp;web=1&amp;e=i2hkKf&amp;nav=eyJzSWQiOjIxNDc0Njk3MzMsImNJZCI6MjE3NzE4OTgwN30"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microsoftapc.sharepoint.com/:p:/r/teams/AzureVMwareSolutionsSales/Shared%20Documents/Sales%20Execution/AVS%20Pilot%20Program/AVS%20Pilot%20Program.pptx?d=w090796a56dd24704959b69d9ac7b58fc&amp;csf=1&amp;web=1&amp;e=i2hkKf&amp;nav=eyJzSWQiOjIxNDc0Njk3MzMsImNJZCI6MjE3NzE4OTgwN30"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gearup.microsoft.com/product/azure-vmware-solution?tab=service-overview" TargetMode="External"/><Relationship Id="rId5" Type="http://schemas.openxmlformats.org/officeDocument/2006/relationships/hyperlink" Target="https://gearup.microsoft.com/download/57d9bdc2-ad0b-4032-aec6-b5a27e7a2308" TargetMode="External"/><Relationship Id="rId4" Type="http://schemas.openxmlformats.org/officeDocument/2006/relationships/hyperlink" Target="https://aka.ms/OneAsk"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virtualworkloads.com/2022/01/fully-automated-from-0-to-migrating-workloads-to-avs-using-hcx/"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hyperlink" Target="https://virtualworkloads.com/2022/01/fully-automated-from-0-to-migrating-workloads-to-avs-using-hcx/"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docs.microsoft.com/en-us/azure/azure-vmware/request-host-quota-azure-vmware-solution#request-host-quota-for-ea-customers" TargetMode="External"/><Relationship Id="rId2" Type="http://schemas.openxmlformats.org/officeDocument/2006/relationships/hyperlink" Target="https://microsoftapc.sharepoint.com/:p:/r/teams/AzureVMwareSolutionsSales/Shared%20Documents/Sales%20Execution/AVS%20Pilot%20Program/AVS%20Pilot%20Program.pptx?d=w090796a56dd24704959b69d9ac7b58fc&amp;csf=1&amp;web=1&amp;e=i2hkKf&amp;nav=eyJzSWQiOjIxNDc0Njk3MzMsImNJZCI6MjE3NzE4OTgwN30" TargetMode="External"/><Relationship Id="rId1" Type="http://schemas.openxmlformats.org/officeDocument/2006/relationships/slideLayout" Target="../slideLayouts/slideLayout4.xml"/><Relationship Id="rId4" Type="http://schemas.openxmlformats.org/officeDocument/2006/relationships/hyperlink" Target="https://virtualworkloads.com/2022/01/fully-automated-from-0-to-migrating-workloads-to-avs-using-hcx/"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virtualworkloads.com/2022/01/fully-automated-from-0-to-migrating-workloads-to-avs-using-hcx/"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F2C115F7-B6BB-4347-BCB4-B4F1351E834C}"/>
              </a:ext>
            </a:extLst>
          </p:cNvPr>
          <p:cNvSpPr txBox="1">
            <a:spLocks/>
          </p:cNvSpPr>
          <p:nvPr/>
        </p:nvSpPr>
        <p:spPr>
          <a:xfrm>
            <a:off x="438150" y="2027084"/>
            <a:ext cx="6253595" cy="623248"/>
          </a:xfrm>
          <a:prstGeom prst="rect">
            <a:avLst/>
          </a:prstGeom>
        </p:spPr>
        <p:txBody>
          <a:bodyPr/>
          <a:lstStyle>
            <a:lvl1pPr algn="l" defTabSz="699557" rtl="0" eaLnBrk="1" latinLnBrk="0" hangingPunct="1">
              <a:lnSpc>
                <a:spcPct val="100000"/>
              </a:lnSpc>
              <a:spcBef>
                <a:spcPct val="0"/>
              </a:spcBef>
              <a:buNone/>
              <a:defRPr lang="en-US" sz="2700" b="0" kern="1200" cap="none" spc="-38" baseline="0" dirty="0" smtClean="0">
                <a:ln w="3175">
                  <a:noFill/>
                </a:ln>
                <a:solidFill>
                  <a:schemeClr val="tx1"/>
                </a:solidFill>
                <a:effectLst/>
                <a:latin typeface="+mj-lt"/>
                <a:ea typeface="+mn-ea"/>
                <a:cs typeface="Segoe UI" pitchFamily="34" charset="0"/>
              </a:defRPr>
            </a:lvl1pPr>
          </a:lstStyle>
          <a:p>
            <a:pPr marL="0" marR="0" lvl="0" indent="0" algn="l" defTabSz="699557"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38" normalizeH="0" baseline="0" noProof="0">
                <a:ln w="3175">
                  <a:noFill/>
                </a:ln>
                <a:gradFill flip="none" rotWithShape="1">
                  <a:gsLst>
                    <a:gs pos="0">
                      <a:srgbClr val="0078D4"/>
                    </a:gs>
                    <a:gs pos="100000">
                      <a:srgbClr val="50E6FF"/>
                    </a:gs>
                  </a:gsLst>
                  <a:lin ang="18900000" scaled="1"/>
                  <a:tileRect/>
                </a:gradFill>
                <a:effectLst/>
                <a:uLnTx/>
                <a:uFillTx/>
                <a:latin typeface="Segoe UI Semibold"/>
                <a:ea typeface="+mn-ea"/>
                <a:cs typeface="Segoe UI" pitchFamily="34" charset="0"/>
              </a:rPr>
              <a:t>Azure VMware Solution</a:t>
            </a:r>
          </a:p>
        </p:txBody>
      </p:sp>
      <p:sp>
        <p:nvSpPr>
          <p:cNvPr id="6" name="Text Placeholder 1">
            <a:extLst>
              <a:ext uri="{FF2B5EF4-FFF2-40B4-BE49-F238E27FC236}">
                <a16:creationId xmlns:a16="http://schemas.microsoft.com/office/drawing/2014/main" id="{1E3224F4-8191-4FD6-AF10-552CF351F924}"/>
              </a:ext>
            </a:extLst>
          </p:cNvPr>
          <p:cNvSpPr txBox="1">
            <a:spLocks/>
          </p:cNvSpPr>
          <p:nvPr/>
        </p:nvSpPr>
        <p:spPr>
          <a:xfrm>
            <a:off x="438150" y="2650332"/>
            <a:ext cx="3807973" cy="253916"/>
          </a:xfrm>
          <a:prstGeom prst="rect">
            <a:avLst/>
          </a:prstGeom>
        </p:spPr>
        <p:txBody>
          <a:bodyPr/>
          <a:lstStyle>
            <a:lvl1pPr marL="17145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100" kern="1200" spc="0" baseline="0">
                <a:solidFill>
                  <a:schemeClr val="tx1"/>
                </a:solidFill>
                <a:latin typeface="+mn-lt"/>
                <a:ea typeface="+mn-ea"/>
                <a:cs typeface="Segoe UI" panose="020B0502040204020203" pitchFamily="34" charset="0"/>
              </a:defRPr>
            </a:lvl1pPr>
            <a:lvl2pPr marL="342900" marR="0" indent="-171450"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00" kern="1200" spc="0" baseline="0">
                <a:solidFill>
                  <a:schemeClr val="tx1"/>
                </a:solidFill>
                <a:latin typeface="+mn-lt"/>
                <a:ea typeface="+mn-ea"/>
                <a:cs typeface="+mn-cs"/>
              </a:defRPr>
            </a:lvl2pPr>
            <a:lvl3pPr marL="492919" marR="0" indent="-150019"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chemeClr val="tx1"/>
                </a:solidFill>
                <a:latin typeface="+mn-lt"/>
                <a:ea typeface="+mn-ea"/>
                <a:cs typeface="+mn-cs"/>
              </a:defRPr>
            </a:lvl3pPr>
            <a:lvl4pPr marL="632222" marR="0" indent="-135731"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solidFill>
                  <a:schemeClr val="tx1"/>
                </a:solidFill>
                <a:latin typeface="+mn-lt"/>
                <a:ea typeface="+mn-ea"/>
                <a:cs typeface="+mn-cs"/>
              </a:defRPr>
            </a:lvl4pPr>
            <a:lvl5pPr marL="767954" marR="0" indent="-126206" algn="l" defTabSz="699557"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50" kern="1200" spc="0" baseline="0">
                <a:solidFill>
                  <a:schemeClr val="tx1"/>
                </a:solidFill>
                <a:latin typeface="+mn-lt"/>
                <a:ea typeface="+mn-ea"/>
                <a:cs typeface="+mn-cs"/>
              </a:defRPr>
            </a:lvl5pPr>
            <a:lvl6pPr marL="1923780"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73559"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23337"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73116" indent="-174890" algn="l" defTabSz="69955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marR="0" lvl="0" indent="0" algn="l" defTabSz="699557"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Run VMware natively on Azure and accelerate cloud migration</a:t>
            </a:r>
          </a:p>
        </p:txBody>
      </p:sp>
      <p:pic>
        <p:nvPicPr>
          <p:cNvPr id="4" name="Picture 3" descr="A picture containing sitting, table&#10;&#10;Description automatically generated">
            <a:extLst>
              <a:ext uri="{FF2B5EF4-FFF2-40B4-BE49-F238E27FC236}">
                <a16:creationId xmlns:a16="http://schemas.microsoft.com/office/drawing/2014/main" id="{53611CA3-0855-43E3-9A7A-0B710822A6F8}"/>
              </a:ext>
            </a:extLst>
          </p:cNvPr>
          <p:cNvPicPr>
            <a:picLocks noChangeAspect="1"/>
          </p:cNvPicPr>
          <p:nvPr/>
        </p:nvPicPr>
        <p:blipFill>
          <a:blip r:embed="rId3"/>
          <a:stretch>
            <a:fillRect/>
          </a:stretch>
        </p:blipFill>
        <p:spPr>
          <a:xfrm>
            <a:off x="4463864" y="405984"/>
            <a:ext cx="4680136" cy="4680136"/>
          </a:xfrm>
          <a:prstGeom prst="rect">
            <a:avLst/>
          </a:prstGeom>
        </p:spPr>
      </p:pic>
    </p:spTree>
    <p:extLst>
      <p:ext uri="{BB962C8B-B14F-4D97-AF65-F5344CB8AC3E}">
        <p14:creationId xmlns:p14="http://schemas.microsoft.com/office/powerpoint/2010/main" val="379400017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113EE-6948-4843-91A3-C683686F62A5}"/>
              </a:ext>
            </a:extLst>
          </p:cNvPr>
          <p:cNvSpPr>
            <a:spLocks noGrp="1"/>
          </p:cNvSpPr>
          <p:nvPr>
            <p:ph type="title"/>
          </p:nvPr>
        </p:nvSpPr>
        <p:spPr>
          <a:xfrm>
            <a:off x="441197" y="342900"/>
            <a:ext cx="8263890" cy="415499"/>
          </a:xfrm>
        </p:spPr>
        <p:txBody>
          <a:bodyPr wrap="square" anchor="t">
            <a:normAutofit/>
          </a:bodyPr>
          <a:lstStyle/>
          <a:p>
            <a:r>
              <a:rPr lang="en-US" dirty="0"/>
              <a:t>AVS Guided Pilot – What It Does</a:t>
            </a:r>
          </a:p>
        </p:txBody>
      </p:sp>
      <p:sp>
        <p:nvSpPr>
          <p:cNvPr id="11" name="Text Placeholder 10">
            <a:extLst>
              <a:ext uri="{FF2B5EF4-FFF2-40B4-BE49-F238E27FC236}">
                <a16:creationId xmlns:a16="http://schemas.microsoft.com/office/drawing/2014/main" id="{B14D8B50-CB29-4D08-972E-0A5D942AC435}"/>
              </a:ext>
            </a:extLst>
          </p:cNvPr>
          <p:cNvSpPr>
            <a:spLocks noGrp="1"/>
          </p:cNvSpPr>
          <p:nvPr>
            <p:ph sz="quarter" idx="10"/>
          </p:nvPr>
        </p:nvSpPr>
        <p:spPr>
          <a:xfrm>
            <a:off x="438150" y="1076325"/>
            <a:ext cx="8264525" cy="3894371"/>
          </a:xfrm>
        </p:spPr>
        <p:txBody>
          <a:bodyPr wrap="square">
            <a:normAutofit lnSpcReduction="10000"/>
          </a:bodyPr>
          <a:lstStyle/>
          <a:p>
            <a:pPr marL="0" indent="0">
              <a:lnSpc>
                <a:spcPct val="90000"/>
              </a:lnSpc>
              <a:buNone/>
            </a:pPr>
            <a:r>
              <a:rPr lang="en-US" sz="2000" dirty="0"/>
              <a:t>The Azure VMware Solution (AVS) Guided pilot, supported by the </a:t>
            </a:r>
            <a:r>
              <a:rPr lang="en-US" sz="2000" dirty="0">
                <a:hlinkClick r:id="rId3"/>
              </a:rPr>
              <a:t>trial SKUs</a:t>
            </a:r>
            <a:r>
              <a:rPr lang="en-US" sz="2000" dirty="0"/>
              <a:t>, does five main things;</a:t>
            </a:r>
          </a:p>
          <a:p>
            <a:pPr marL="457200" indent="-457200">
              <a:lnSpc>
                <a:spcPct val="90000"/>
              </a:lnSpc>
              <a:buFont typeface="+mj-lt"/>
              <a:buAutoNum type="arabicPeriod"/>
            </a:pPr>
            <a:r>
              <a:rPr lang="en-US" sz="2000" dirty="0"/>
              <a:t>Deploys the AVS private cloud.</a:t>
            </a:r>
          </a:p>
          <a:p>
            <a:pPr marL="457200" indent="-457200">
              <a:lnSpc>
                <a:spcPct val="90000"/>
              </a:lnSpc>
              <a:buFont typeface="+mj-lt"/>
              <a:buAutoNum type="arabicPeriod"/>
            </a:pPr>
            <a:r>
              <a:rPr lang="en-US" sz="2000" dirty="0"/>
              <a:t>Connects the AVS private cloud to Azure </a:t>
            </a:r>
            <a:r>
              <a:rPr lang="en-US" sz="2000" dirty="0" err="1"/>
              <a:t>vNet</a:t>
            </a:r>
            <a:r>
              <a:rPr lang="en-US" sz="2000" dirty="0"/>
              <a:t> (needed for communication to other Azure services).</a:t>
            </a:r>
          </a:p>
          <a:p>
            <a:pPr marL="457200" indent="-457200">
              <a:lnSpc>
                <a:spcPct val="90000"/>
              </a:lnSpc>
              <a:buFont typeface="+mj-lt"/>
              <a:buAutoNum type="arabicPeriod"/>
            </a:pPr>
            <a:r>
              <a:rPr lang="en-US" sz="2000" dirty="0"/>
              <a:t>Connects the AVS private cloud to the customer’s on-prem environment via their on-premises ExpressRoute.  This is done via Global Reach.</a:t>
            </a:r>
          </a:p>
          <a:p>
            <a:pPr marL="457200" indent="-457200">
              <a:lnSpc>
                <a:spcPct val="90000"/>
              </a:lnSpc>
              <a:buFont typeface="+mj-lt"/>
              <a:buAutoNum type="arabicPeriod"/>
            </a:pPr>
            <a:r>
              <a:rPr lang="en-US" sz="2000" dirty="0"/>
              <a:t>Deploys VMware HCX Connector to the on-premises VMware cluster and connects that to the VMware HCX Cloud Manager within the AVS private cloud.  This is needed to facilitate workload migrations and network extension from on-premises to Azure VMware Solution private cloud. </a:t>
            </a:r>
          </a:p>
          <a:p>
            <a:pPr marL="457200" indent="-457200">
              <a:lnSpc>
                <a:spcPct val="90000"/>
              </a:lnSpc>
              <a:buFont typeface="+mj-lt"/>
              <a:buAutoNum type="arabicPeriod"/>
            </a:pPr>
            <a:r>
              <a:rPr lang="en-US" sz="2000" dirty="0"/>
              <a:t>Provides prescriptive testing scenarios to validate the most common migration use cases.</a:t>
            </a:r>
          </a:p>
          <a:p>
            <a:pPr marL="0" indent="0">
              <a:lnSpc>
                <a:spcPct val="90000"/>
              </a:lnSpc>
              <a:buNone/>
            </a:pPr>
            <a:endParaRPr lang="en-US" sz="2000" dirty="0"/>
          </a:p>
        </p:txBody>
      </p:sp>
    </p:spTree>
    <p:extLst>
      <p:ext uri="{BB962C8B-B14F-4D97-AF65-F5344CB8AC3E}">
        <p14:creationId xmlns:p14="http://schemas.microsoft.com/office/powerpoint/2010/main" val="289717089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113EE-6948-4843-91A3-C683686F62A5}"/>
              </a:ext>
            </a:extLst>
          </p:cNvPr>
          <p:cNvSpPr>
            <a:spLocks noGrp="1"/>
          </p:cNvSpPr>
          <p:nvPr>
            <p:ph type="title"/>
          </p:nvPr>
        </p:nvSpPr>
        <p:spPr>
          <a:xfrm>
            <a:off x="441197" y="342900"/>
            <a:ext cx="8263890" cy="415499"/>
          </a:xfrm>
        </p:spPr>
        <p:txBody>
          <a:bodyPr wrap="square" anchor="t">
            <a:normAutofit/>
          </a:bodyPr>
          <a:lstStyle/>
          <a:p>
            <a:r>
              <a:rPr lang="en-US" dirty="0"/>
              <a:t>AVS Guided Pilot – What It Does NOT Do</a:t>
            </a:r>
          </a:p>
        </p:txBody>
      </p:sp>
      <p:sp>
        <p:nvSpPr>
          <p:cNvPr id="11" name="Text Placeholder 10">
            <a:extLst>
              <a:ext uri="{FF2B5EF4-FFF2-40B4-BE49-F238E27FC236}">
                <a16:creationId xmlns:a16="http://schemas.microsoft.com/office/drawing/2014/main" id="{B14D8B50-CB29-4D08-972E-0A5D942AC435}"/>
              </a:ext>
            </a:extLst>
          </p:cNvPr>
          <p:cNvSpPr>
            <a:spLocks noGrp="1"/>
          </p:cNvSpPr>
          <p:nvPr>
            <p:ph sz="quarter" idx="10"/>
          </p:nvPr>
        </p:nvSpPr>
        <p:spPr>
          <a:xfrm>
            <a:off x="438150" y="1076325"/>
            <a:ext cx="8264525" cy="3894371"/>
          </a:xfrm>
        </p:spPr>
        <p:txBody>
          <a:bodyPr wrap="square">
            <a:normAutofit/>
          </a:bodyPr>
          <a:lstStyle/>
          <a:p>
            <a:pPr>
              <a:lnSpc>
                <a:spcPct val="90000"/>
              </a:lnSpc>
            </a:pPr>
            <a:r>
              <a:rPr lang="en-US" sz="2000" dirty="0"/>
              <a:t>The Azure VMware Solution (AVS) guided pilot supports what is outlined in the prescriptive testing scenarios, any other activities would be considered out of scope for the </a:t>
            </a:r>
            <a:r>
              <a:rPr lang="en-US" sz="2000" dirty="0">
                <a:hlinkClick r:id="rId3"/>
              </a:rPr>
              <a:t>trial pilot SKU</a:t>
            </a:r>
            <a:r>
              <a:rPr lang="en-US" sz="2000" dirty="0"/>
              <a:t>.  </a:t>
            </a:r>
          </a:p>
          <a:p>
            <a:pPr>
              <a:lnSpc>
                <a:spcPct val="90000"/>
              </a:lnSpc>
            </a:pPr>
            <a:r>
              <a:rPr lang="en-US" sz="2000" dirty="0"/>
              <a:t>Any other scenarios the customer would require can be architected in parallel to or after the pilot.  Implementation of those configurations must be done after the 30-day pilot has ended OR the prescriptive testing scenarios have been satisfied.  </a:t>
            </a:r>
          </a:p>
          <a:p>
            <a:pPr>
              <a:lnSpc>
                <a:spcPct val="90000"/>
              </a:lnSpc>
            </a:pPr>
            <a:r>
              <a:rPr lang="en-US" sz="2000" dirty="0"/>
              <a:t>Resources to support these more advanced designs would include the </a:t>
            </a:r>
            <a:r>
              <a:rPr lang="en-US" sz="2000" dirty="0">
                <a:hlinkClick r:id="rId4"/>
              </a:rPr>
              <a:t>AVS GBB via a OneAsk </a:t>
            </a:r>
            <a:r>
              <a:rPr lang="en-US" sz="2000" dirty="0"/>
              <a:t>and/or </a:t>
            </a:r>
            <a:r>
              <a:rPr lang="en-US" sz="2000" dirty="0">
                <a:hlinkClick r:id="rId5"/>
              </a:rPr>
              <a:t>AVS migration partners</a:t>
            </a:r>
            <a:r>
              <a:rPr lang="en-US" sz="2000" dirty="0"/>
              <a:t>.</a:t>
            </a:r>
          </a:p>
          <a:p>
            <a:pPr>
              <a:lnSpc>
                <a:spcPct val="90000"/>
              </a:lnSpc>
            </a:pPr>
            <a:r>
              <a:rPr lang="en-US" sz="2000" dirty="0"/>
              <a:t>More details for Azure VMware Solution, including field enablement, customer content, investments and program and partner information can be found on </a:t>
            </a:r>
            <a:r>
              <a:rPr lang="en-US" sz="2000" dirty="0">
                <a:hlinkClick r:id="rId6"/>
              </a:rPr>
              <a:t>GearUp</a:t>
            </a:r>
            <a:endParaRPr lang="en-US" sz="2000" dirty="0"/>
          </a:p>
          <a:p>
            <a:pPr marL="457200" indent="-457200">
              <a:lnSpc>
                <a:spcPct val="90000"/>
              </a:lnSpc>
              <a:buFont typeface="+mj-lt"/>
              <a:buAutoNum type="arabicPeriod"/>
            </a:pPr>
            <a:endParaRPr lang="en-US" sz="2000" dirty="0"/>
          </a:p>
          <a:p>
            <a:pPr marL="0" indent="0">
              <a:lnSpc>
                <a:spcPct val="90000"/>
              </a:lnSpc>
              <a:buNone/>
            </a:pPr>
            <a:endParaRPr lang="en-US" sz="2000" dirty="0"/>
          </a:p>
        </p:txBody>
      </p:sp>
    </p:spTree>
    <p:extLst>
      <p:ext uri="{BB962C8B-B14F-4D97-AF65-F5344CB8AC3E}">
        <p14:creationId xmlns:p14="http://schemas.microsoft.com/office/powerpoint/2010/main" val="41804415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C55CA6C-BC03-4D97-BAD8-02BBBD945A83}"/>
              </a:ext>
            </a:extLst>
          </p:cNvPr>
          <p:cNvSpPr/>
          <p:nvPr/>
        </p:nvSpPr>
        <p:spPr bwMode="auto">
          <a:xfrm>
            <a:off x="148046" y="4412525"/>
            <a:ext cx="6705679" cy="661851"/>
          </a:xfrm>
          <a:prstGeom prst="roundRect">
            <a:avLst/>
          </a:prstGeom>
          <a:solidFill>
            <a:schemeClr val="accent6">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solidFill>
                  <a:srgbClr val="FFFFFF"/>
                </a:solidFill>
                <a:ea typeface="Segoe UI" pitchFamily="34" charset="0"/>
                <a:cs typeface="Segoe UI" pitchFamily="34" charset="0"/>
              </a:rPr>
              <a:t>AVS Pilot (Fixed Scope)</a:t>
            </a:r>
            <a:br>
              <a:rPr lang="en-US" dirty="0">
                <a:solidFill>
                  <a:srgbClr val="FFFFFF"/>
                </a:solidFill>
                <a:ea typeface="Segoe UI" pitchFamily="34" charset="0"/>
                <a:cs typeface="Segoe UI" pitchFamily="34" charset="0"/>
              </a:rPr>
            </a:br>
            <a:r>
              <a:rPr lang="en-US" sz="1400" i="1" dirty="0">
                <a:solidFill>
                  <a:srgbClr val="FFFFFF"/>
                </a:solidFill>
                <a:ea typeface="Segoe UI" pitchFamily="34" charset="0"/>
                <a:cs typeface="Segoe UI" pitchFamily="34" charset="0"/>
              </a:rPr>
              <a:t>Migrate Workloads, Extend Networks, Basic Azure Service Integration, Create New Workloads, </a:t>
            </a:r>
            <a:r>
              <a:rPr lang="en-US" sz="1400" i="1" dirty="0" err="1">
                <a:solidFill>
                  <a:srgbClr val="FFFFFF"/>
                </a:solidFill>
                <a:ea typeface="Segoe UI" pitchFamily="34" charset="0"/>
                <a:cs typeface="Segoe UI" pitchFamily="34" charset="0"/>
              </a:rPr>
              <a:t>etc</a:t>
            </a:r>
            <a:r>
              <a:rPr lang="en-US" sz="1400" i="1" dirty="0">
                <a:solidFill>
                  <a:srgbClr val="FFFFFF"/>
                </a:solidFill>
                <a:ea typeface="Segoe UI" pitchFamily="34" charset="0"/>
                <a:cs typeface="Segoe UI" pitchFamily="34" charset="0"/>
              </a:rPr>
              <a:t>…</a:t>
            </a:r>
            <a:r>
              <a:rPr lang="en-US" sz="1400" i="1" dirty="0" err="1">
                <a:solidFill>
                  <a:srgbClr val="FFFFFF"/>
                </a:solidFill>
                <a:ea typeface="Segoe UI" pitchFamily="34" charset="0"/>
                <a:cs typeface="Segoe UI" pitchFamily="34" charset="0"/>
              </a:rPr>
              <a:t>etc</a:t>
            </a:r>
            <a:r>
              <a:rPr lang="en-US" sz="1400" i="1" dirty="0">
                <a:solidFill>
                  <a:srgbClr val="FFFFFF"/>
                </a:solidFill>
                <a:ea typeface="Segoe UI" pitchFamily="34" charset="0"/>
                <a:cs typeface="Segoe UI" pitchFamily="34" charset="0"/>
              </a:rPr>
              <a:t>…</a:t>
            </a:r>
            <a:endParaRPr lang="en-US" i="1" dirty="0">
              <a:solidFill>
                <a:srgbClr val="FFFFFF"/>
              </a:solidFill>
              <a:ea typeface="Segoe UI" pitchFamily="34" charset="0"/>
              <a:cs typeface="Segoe UI" pitchFamily="34" charset="0"/>
            </a:endParaRPr>
          </a:p>
        </p:txBody>
      </p:sp>
      <p:sp>
        <p:nvSpPr>
          <p:cNvPr id="4" name="Rectangle: Rounded Corners 3">
            <a:extLst>
              <a:ext uri="{FF2B5EF4-FFF2-40B4-BE49-F238E27FC236}">
                <a16:creationId xmlns:a16="http://schemas.microsoft.com/office/drawing/2014/main" id="{47A21F46-B367-4E50-B377-DEB0871FB7C6}"/>
              </a:ext>
            </a:extLst>
          </p:cNvPr>
          <p:cNvSpPr>
            <a:spLocks noChangeAspect="1"/>
          </p:cNvSpPr>
          <p:nvPr/>
        </p:nvSpPr>
        <p:spPr bwMode="auto">
          <a:xfrm>
            <a:off x="148046" y="2454458"/>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50" dirty="0"/>
              <a:t>Deploy AVS</a:t>
            </a:r>
          </a:p>
        </p:txBody>
      </p:sp>
      <p:sp>
        <p:nvSpPr>
          <p:cNvPr id="6" name="Rectangle: Rounded Corners 5">
            <a:extLst>
              <a:ext uri="{FF2B5EF4-FFF2-40B4-BE49-F238E27FC236}">
                <a16:creationId xmlns:a16="http://schemas.microsoft.com/office/drawing/2014/main" id="{8D328D24-5515-4D8D-A381-43C3579A162B}"/>
              </a:ext>
            </a:extLst>
          </p:cNvPr>
          <p:cNvSpPr/>
          <p:nvPr/>
        </p:nvSpPr>
        <p:spPr bwMode="auto">
          <a:xfrm>
            <a:off x="160433" y="3043100"/>
            <a:ext cx="8847908" cy="661851"/>
          </a:xfrm>
          <a:prstGeom prst="roundRect">
            <a:avLst/>
          </a:prstGeom>
          <a:solidFill>
            <a:schemeClr val="accent6">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solidFill>
                  <a:srgbClr val="FFFFFF"/>
                </a:solidFill>
                <a:ea typeface="Segoe UI" pitchFamily="34" charset="0"/>
                <a:cs typeface="Segoe UI" pitchFamily="34" charset="0"/>
              </a:rPr>
              <a:t>CSA and/or Partner</a:t>
            </a:r>
            <a:endParaRPr lang="en-US" i="1" dirty="0">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88801608-4671-4C6A-A810-B97B797F8437}"/>
              </a:ext>
            </a:extLst>
          </p:cNvPr>
          <p:cNvSpPr>
            <a:spLocks noChangeAspect="1"/>
          </p:cNvSpPr>
          <p:nvPr/>
        </p:nvSpPr>
        <p:spPr bwMode="auto">
          <a:xfrm>
            <a:off x="991526" y="2454458"/>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Connect AVS to Azure </a:t>
            </a:r>
            <a:r>
              <a:rPr lang="en-US" sz="1050" dirty="0" err="1"/>
              <a:t>vNet</a:t>
            </a:r>
            <a:endParaRPr lang="en-US" sz="1050" dirty="0"/>
          </a:p>
        </p:txBody>
      </p:sp>
      <p:sp>
        <p:nvSpPr>
          <p:cNvPr id="10" name="Rectangle: Rounded Corners 9">
            <a:extLst>
              <a:ext uri="{FF2B5EF4-FFF2-40B4-BE49-F238E27FC236}">
                <a16:creationId xmlns:a16="http://schemas.microsoft.com/office/drawing/2014/main" id="{4FCC9934-4897-48FB-8691-387DC5DE97EB}"/>
              </a:ext>
            </a:extLst>
          </p:cNvPr>
          <p:cNvSpPr>
            <a:spLocks noChangeAspect="1"/>
          </p:cNvSpPr>
          <p:nvPr/>
        </p:nvSpPr>
        <p:spPr bwMode="auto">
          <a:xfrm>
            <a:off x="1826307" y="2448740"/>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Connect AVS to On-Prem</a:t>
            </a:r>
          </a:p>
        </p:txBody>
      </p:sp>
      <p:sp>
        <p:nvSpPr>
          <p:cNvPr id="12" name="Rectangle: Rounded Corners 11">
            <a:extLst>
              <a:ext uri="{FF2B5EF4-FFF2-40B4-BE49-F238E27FC236}">
                <a16:creationId xmlns:a16="http://schemas.microsoft.com/office/drawing/2014/main" id="{500B95DA-7A67-4360-96B0-753196D61678}"/>
              </a:ext>
            </a:extLst>
          </p:cNvPr>
          <p:cNvSpPr>
            <a:spLocks noChangeAspect="1"/>
          </p:cNvSpPr>
          <p:nvPr/>
        </p:nvSpPr>
        <p:spPr bwMode="auto">
          <a:xfrm>
            <a:off x="2669787"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Deploy HCX to AVS</a:t>
            </a:r>
          </a:p>
        </p:txBody>
      </p:sp>
      <p:sp>
        <p:nvSpPr>
          <p:cNvPr id="14" name="Rectangle: Rounded Corners 13">
            <a:extLst>
              <a:ext uri="{FF2B5EF4-FFF2-40B4-BE49-F238E27FC236}">
                <a16:creationId xmlns:a16="http://schemas.microsoft.com/office/drawing/2014/main" id="{24C5D25D-D918-4901-9DC3-DE5936B167F3}"/>
              </a:ext>
            </a:extLst>
          </p:cNvPr>
          <p:cNvSpPr>
            <a:spLocks noChangeAspect="1"/>
          </p:cNvSpPr>
          <p:nvPr/>
        </p:nvSpPr>
        <p:spPr bwMode="auto">
          <a:xfrm>
            <a:off x="3521976"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Deploy HCX On-Prem</a:t>
            </a:r>
          </a:p>
        </p:txBody>
      </p:sp>
      <p:sp>
        <p:nvSpPr>
          <p:cNvPr id="16" name="Rectangle: Rounded Corners 15">
            <a:extLst>
              <a:ext uri="{FF2B5EF4-FFF2-40B4-BE49-F238E27FC236}">
                <a16:creationId xmlns:a16="http://schemas.microsoft.com/office/drawing/2014/main" id="{7F4235C7-27EA-45F5-902C-0646DF55988E}"/>
              </a:ext>
            </a:extLst>
          </p:cNvPr>
          <p:cNvSpPr>
            <a:spLocks noChangeAspect="1"/>
          </p:cNvSpPr>
          <p:nvPr/>
        </p:nvSpPr>
        <p:spPr bwMode="auto">
          <a:xfrm>
            <a:off x="4365456"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Configure HCX On-Prem</a:t>
            </a:r>
          </a:p>
        </p:txBody>
      </p:sp>
      <p:sp>
        <p:nvSpPr>
          <p:cNvPr id="18" name="Rectangle: Rounded Corners 17">
            <a:extLst>
              <a:ext uri="{FF2B5EF4-FFF2-40B4-BE49-F238E27FC236}">
                <a16:creationId xmlns:a16="http://schemas.microsoft.com/office/drawing/2014/main" id="{03659EDD-3EDB-4B67-9A94-700E7039700D}"/>
              </a:ext>
            </a:extLst>
          </p:cNvPr>
          <p:cNvSpPr>
            <a:spLocks noChangeAspect="1"/>
          </p:cNvSpPr>
          <p:nvPr/>
        </p:nvSpPr>
        <p:spPr bwMode="auto">
          <a:xfrm>
            <a:off x="5200232" y="2448739"/>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Extend Networks (Optional)</a:t>
            </a:r>
          </a:p>
        </p:txBody>
      </p:sp>
      <p:sp>
        <p:nvSpPr>
          <p:cNvPr id="24" name="TextBox 23">
            <a:extLst>
              <a:ext uri="{FF2B5EF4-FFF2-40B4-BE49-F238E27FC236}">
                <a16:creationId xmlns:a16="http://schemas.microsoft.com/office/drawing/2014/main" id="{002E23C3-EACE-442B-85A0-03192655EEDC}"/>
              </a:ext>
            </a:extLst>
          </p:cNvPr>
          <p:cNvSpPr txBox="1"/>
          <p:nvPr/>
        </p:nvSpPr>
        <p:spPr>
          <a:xfrm>
            <a:off x="949350" y="2037810"/>
            <a:ext cx="740113" cy="252549"/>
          </a:xfrm>
          <a:prstGeom prst="rect">
            <a:avLst/>
          </a:prstGeom>
          <a:noFill/>
        </p:spPr>
        <p:txBody>
          <a:bodyPr wrap="square" lIns="0" tIns="0" rIns="0" bIns="0" rtlCol="0">
            <a:spAutoFit/>
          </a:bodyPr>
          <a:lstStyle/>
          <a:p>
            <a:pPr algn="l"/>
            <a:endParaRPr lang="en-US" sz="2000" dirty="0" err="1"/>
          </a:p>
        </p:txBody>
      </p:sp>
      <p:sp>
        <p:nvSpPr>
          <p:cNvPr id="28" name="Rectangle: Rounded Corners 27">
            <a:extLst>
              <a:ext uri="{FF2B5EF4-FFF2-40B4-BE49-F238E27FC236}">
                <a16:creationId xmlns:a16="http://schemas.microsoft.com/office/drawing/2014/main" id="{2CB2ADB3-1ADB-4DF2-BFFD-D98071381626}"/>
              </a:ext>
            </a:extLst>
          </p:cNvPr>
          <p:cNvSpPr/>
          <p:nvPr/>
        </p:nvSpPr>
        <p:spPr bwMode="auto">
          <a:xfrm>
            <a:off x="147959" y="1137558"/>
            <a:ext cx="5838510" cy="72063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rgbClr val="FFFFFF"/>
                </a:solidFill>
                <a:ea typeface="Segoe UI" pitchFamily="34" charset="0"/>
                <a:cs typeface="Segoe UI" pitchFamily="34" charset="0"/>
              </a:rPr>
              <a:t>Completed by Automation Tool (total time roughly 5 hours)</a:t>
            </a:r>
            <a:br>
              <a:rPr lang="en-US" sz="1400" dirty="0">
                <a:solidFill>
                  <a:srgbClr val="FFFFFF"/>
                </a:solidFill>
                <a:ea typeface="Segoe UI" pitchFamily="34" charset="0"/>
                <a:cs typeface="Segoe UI" pitchFamily="34" charset="0"/>
              </a:rPr>
            </a:br>
            <a:r>
              <a:rPr lang="en-US" sz="1050" dirty="0">
                <a:solidFill>
                  <a:schemeClr val="tx1"/>
                </a:solidFill>
                <a:ea typeface="Segoe UI" pitchFamily="34" charset="0"/>
                <a:cs typeface="Segoe UI" pitchFamily="34" charset="0"/>
                <a:hlinkClick r:id="rId3">
                  <a:extLst>
                    <a:ext uri="{A12FA001-AC4F-418D-AE19-62706E023703}">
                      <ahyp:hlinkClr xmlns:ahyp="http://schemas.microsoft.com/office/drawing/2018/hyperlinkcolor" val="tx"/>
                    </a:ext>
                  </a:extLst>
                </a:hlinkClick>
              </a:rPr>
              <a:t>https://virtualworkloads.com/2022/01/fully-automated-from-0-to-migrating-workloads-to-avs-using-hcx/</a:t>
            </a:r>
            <a:endParaRPr lang="en-US" sz="1400" dirty="0">
              <a:solidFill>
                <a:schemeClr val="tx1"/>
              </a:solidFill>
              <a:ea typeface="Segoe UI" pitchFamily="34" charset="0"/>
              <a:cs typeface="Segoe UI" pitchFamily="34" charset="0"/>
            </a:endParaRPr>
          </a:p>
        </p:txBody>
      </p:sp>
      <p:sp>
        <p:nvSpPr>
          <p:cNvPr id="30" name="Rectangle: Rounded Corners 29">
            <a:extLst>
              <a:ext uri="{FF2B5EF4-FFF2-40B4-BE49-F238E27FC236}">
                <a16:creationId xmlns:a16="http://schemas.microsoft.com/office/drawing/2014/main" id="{B0C864BF-0C43-40F5-A5F4-B63687D94927}"/>
              </a:ext>
            </a:extLst>
          </p:cNvPr>
          <p:cNvSpPr>
            <a:spLocks noChangeAspect="1"/>
          </p:cNvSpPr>
          <p:nvPr/>
        </p:nvSpPr>
        <p:spPr bwMode="auto">
          <a:xfrm>
            <a:off x="6052421"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Fixed Scope Testing</a:t>
            </a:r>
          </a:p>
        </p:txBody>
      </p:sp>
      <p:sp>
        <p:nvSpPr>
          <p:cNvPr id="34" name="Rectangle: Rounded Corners 33">
            <a:extLst>
              <a:ext uri="{FF2B5EF4-FFF2-40B4-BE49-F238E27FC236}">
                <a16:creationId xmlns:a16="http://schemas.microsoft.com/office/drawing/2014/main" id="{2F1342D6-76FA-4D83-8D4C-702ABD66D271}"/>
              </a:ext>
            </a:extLst>
          </p:cNvPr>
          <p:cNvSpPr>
            <a:spLocks noChangeAspect="1"/>
          </p:cNvSpPr>
          <p:nvPr/>
        </p:nvSpPr>
        <p:spPr bwMode="auto">
          <a:xfrm>
            <a:off x="6895900" y="2437033"/>
            <a:ext cx="210005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Production Readiness Design Discussions, Pilot Challenges, Migration Strategies, etc..</a:t>
            </a:r>
          </a:p>
        </p:txBody>
      </p:sp>
      <p:sp>
        <p:nvSpPr>
          <p:cNvPr id="36" name="Rectangle: Rounded Corners 35">
            <a:extLst>
              <a:ext uri="{FF2B5EF4-FFF2-40B4-BE49-F238E27FC236}">
                <a16:creationId xmlns:a16="http://schemas.microsoft.com/office/drawing/2014/main" id="{1DCD1DBC-C869-4F2F-9219-DACEB29BDF34}"/>
              </a:ext>
            </a:extLst>
          </p:cNvPr>
          <p:cNvSpPr/>
          <p:nvPr/>
        </p:nvSpPr>
        <p:spPr bwMode="auto">
          <a:xfrm>
            <a:off x="6895900" y="4412524"/>
            <a:ext cx="2100054" cy="661851"/>
          </a:xfrm>
          <a:prstGeom prst="roundRect">
            <a:avLst/>
          </a:prstGeom>
          <a:solidFill>
            <a:schemeClr val="accent6">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rgbClr val="FFFFFF"/>
                </a:solidFill>
                <a:ea typeface="Segoe UI" pitchFamily="34" charset="0"/>
                <a:cs typeface="Segoe UI" pitchFamily="34" charset="0"/>
              </a:rPr>
              <a:t>Production Go-Live Planning</a:t>
            </a:r>
          </a:p>
        </p:txBody>
      </p:sp>
      <p:sp>
        <p:nvSpPr>
          <p:cNvPr id="40" name="Rectangle: Rounded Corners 39">
            <a:extLst>
              <a:ext uri="{FF2B5EF4-FFF2-40B4-BE49-F238E27FC236}">
                <a16:creationId xmlns:a16="http://schemas.microsoft.com/office/drawing/2014/main" id="{A19E93CE-53AB-4A57-BD1A-A6C3E6048F31}"/>
              </a:ext>
            </a:extLst>
          </p:cNvPr>
          <p:cNvSpPr/>
          <p:nvPr/>
        </p:nvSpPr>
        <p:spPr bwMode="auto">
          <a:xfrm>
            <a:off x="6895900" y="3727812"/>
            <a:ext cx="2100054" cy="661851"/>
          </a:xfrm>
          <a:prstGeom prst="roundRect">
            <a:avLst/>
          </a:prstGeom>
          <a:solidFill>
            <a:schemeClr val="accent6">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rgbClr val="FFFFFF"/>
                </a:solidFill>
                <a:ea typeface="Segoe UI" pitchFamily="34" charset="0"/>
                <a:cs typeface="Segoe UI" pitchFamily="34" charset="0"/>
              </a:rPr>
              <a:t>GBB If Needed</a:t>
            </a:r>
          </a:p>
        </p:txBody>
      </p:sp>
      <p:sp>
        <p:nvSpPr>
          <p:cNvPr id="42" name="Left Brace 41">
            <a:extLst>
              <a:ext uri="{FF2B5EF4-FFF2-40B4-BE49-F238E27FC236}">
                <a16:creationId xmlns:a16="http://schemas.microsoft.com/office/drawing/2014/main" id="{0D9B783D-EDE5-45D0-8520-66772FCE9D11}"/>
              </a:ext>
            </a:extLst>
          </p:cNvPr>
          <p:cNvSpPr/>
          <p:nvPr/>
        </p:nvSpPr>
        <p:spPr>
          <a:xfrm rot="5400000">
            <a:off x="2825413" y="-821168"/>
            <a:ext cx="483597" cy="5838511"/>
          </a:xfrm>
          <a:prstGeom prst="leftBrace">
            <a:avLst/>
          </a:prstGeom>
          <a:ln w="25400">
            <a:headEnd type="none" w="lg" len="med"/>
            <a:tailEnd type="none" w="lg" len="med"/>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a:p>
        </p:txBody>
      </p:sp>
      <p:sp>
        <p:nvSpPr>
          <p:cNvPr id="2" name="Title 1">
            <a:extLst>
              <a:ext uri="{FF2B5EF4-FFF2-40B4-BE49-F238E27FC236}">
                <a16:creationId xmlns:a16="http://schemas.microsoft.com/office/drawing/2014/main" id="{B2B113EE-6948-4843-91A3-C683686F62A5}"/>
              </a:ext>
            </a:extLst>
          </p:cNvPr>
          <p:cNvSpPr>
            <a:spLocks noGrp="1"/>
          </p:cNvSpPr>
          <p:nvPr>
            <p:ph type="title"/>
          </p:nvPr>
        </p:nvSpPr>
        <p:spPr/>
        <p:txBody>
          <a:bodyPr/>
          <a:lstStyle/>
          <a:p>
            <a:r>
              <a:rPr lang="en-US" dirty="0"/>
              <a:t>Engagement</a:t>
            </a:r>
          </a:p>
        </p:txBody>
      </p:sp>
    </p:spTree>
    <p:extLst>
      <p:ext uri="{BB962C8B-B14F-4D97-AF65-F5344CB8AC3E}">
        <p14:creationId xmlns:p14="http://schemas.microsoft.com/office/powerpoint/2010/main" val="337413088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7EB51-473B-445D-A0C4-5CD42AE96F55}"/>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9658713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C55CA6C-BC03-4D97-BAD8-02BBBD945A83}"/>
              </a:ext>
            </a:extLst>
          </p:cNvPr>
          <p:cNvSpPr/>
          <p:nvPr/>
        </p:nvSpPr>
        <p:spPr bwMode="auto">
          <a:xfrm>
            <a:off x="148046" y="4412525"/>
            <a:ext cx="6705679" cy="661851"/>
          </a:xfrm>
          <a:prstGeom prst="roundRect">
            <a:avLst/>
          </a:prstGeom>
          <a:solidFill>
            <a:schemeClr val="accent6">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solidFill>
                  <a:srgbClr val="FFFFFF"/>
                </a:solidFill>
                <a:ea typeface="Segoe UI" pitchFamily="34" charset="0"/>
                <a:cs typeface="Segoe UI" pitchFamily="34" charset="0"/>
              </a:rPr>
              <a:t>AVS Pilot (Fixed Scope)</a:t>
            </a:r>
            <a:br>
              <a:rPr lang="en-US" dirty="0">
                <a:solidFill>
                  <a:srgbClr val="FFFFFF"/>
                </a:solidFill>
                <a:ea typeface="Segoe UI" pitchFamily="34" charset="0"/>
                <a:cs typeface="Segoe UI" pitchFamily="34" charset="0"/>
              </a:rPr>
            </a:br>
            <a:r>
              <a:rPr lang="en-US" sz="1400" i="1" dirty="0">
                <a:solidFill>
                  <a:srgbClr val="FFFFFF"/>
                </a:solidFill>
                <a:ea typeface="Segoe UI" pitchFamily="34" charset="0"/>
                <a:cs typeface="Segoe UI" pitchFamily="34" charset="0"/>
              </a:rPr>
              <a:t>Migrate Workloads, Extend Networks, Basic Azure Service Integration, Create New Workloads, </a:t>
            </a:r>
            <a:r>
              <a:rPr lang="en-US" sz="1400" i="1" dirty="0" err="1">
                <a:solidFill>
                  <a:srgbClr val="FFFFFF"/>
                </a:solidFill>
                <a:ea typeface="Segoe UI" pitchFamily="34" charset="0"/>
                <a:cs typeface="Segoe UI" pitchFamily="34" charset="0"/>
              </a:rPr>
              <a:t>etc</a:t>
            </a:r>
            <a:r>
              <a:rPr lang="en-US" sz="1400" i="1" dirty="0">
                <a:solidFill>
                  <a:srgbClr val="FFFFFF"/>
                </a:solidFill>
                <a:ea typeface="Segoe UI" pitchFamily="34" charset="0"/>
                <a:cs typeface="Segoe UI" pitchFamily="34" charset="0"/>
              </a:rPr>
              <a:t>…</a:t>
            </a:r>
            <a:r>
              <a:rPr lang="en-US" sz="1400" i="1" dirty="0" err="1">
                <a:solidFill>
                  <a:srgbClr val="FFFFFF"/>
                </a:solidFill>
                <a:ea typeface="Segoe UI" pitchFamily="34" charset="0"/>
                <a:cs typeface="Segoe UI" pitchFamily="34" charset="0"/>
              </a:rPr>
              <a:t>etc</a:t>
            </a:r>
            <a:r>
              <a:rPr lang="en-US" sz="1400" i="1" dirty="0">
                <a:solidFill>
                  <a:srgbClr val="FFFFFF"/>
                </a:solidFill>
                <a:ea typeface="Segoe UI" pitchFamily="34" charset="0"/>
                <a:cs typeface="Segoe UI" pitchFamily="34" charset="0"/>
              </a:rPr>
              <a:t>…</a:t>
            </a:r>
            <a:endParaRPr lang="en-US" i="1" dirty="0">
              <a:solidFill>
                <a:srgbClr val="FFFFFF"/>
              </a:solidFill>
              <a:ea typeface="Segoe UI" pitchFamily="34" charset="0"/>
              <a:cs typeface="Segoe UI" pitchFamily="34" charset="0"/>
            </a:endParaRPr>
          </a:p>
        </p:txBody>
      </p:sp>
      <p:sp>
        <p:nvSpPr>
          <p:cNvPr id="4" name="Rectangle: Rounded Corners 3">
            <a:extLst>
              <a:ext uri="{FF2B5EF4-FFF2-40B4-BE49-F238E27FC236}">
                <a16:creationId xmlns:a16="http://schemas.microsoft.com/office/drawing/2014/main" id="{47A21F46-B367-4E50-B377-DEB0871FB7C6}"/>
              </a:ext>
            </a:extLst>
          </p:cNvPr>
          <p:cNvSpPr>
            <a:spLocks noChangeAspect="1"/>
          </p:cNvSpPr>
          <p:nvPr/>
        </p:nvSpPr>
        <p:spPr bwMode="auto">
          <a:xfrm>
            <a:off x="148046" y="2454458"/>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50" dirty="0"/>
              <a:t>Deploy AVS</a:t>
            </a:r>
          </a:p>
        </p:txBody>
      </p:sp>
      <p:sp>
        <p:nvSpPr>
          <p:cNvPr id="6" name="Rectangle: Rounded Corners 5">
            <a:extLst>
              <a:ext uri="{FF2B5EF4-FFF2-40B4-BE49-F238E27FC236}">
                <a16:creationId xmlns:a16="http://schemas.microsoft.com/office/drawing/2014/main" id="{8D328D24-5515-4D8D-A381-43C3579A162B}"/>
              </a:ext>
            </a:extLst>
          </p:cNvPr>
          <p:cNvSpPr/>
          <p:nvPr/>
        </p:nvSpPr>
        <p:spPr bwMode="auto">
          <a:xfrm>
            <a:off x="160433" y="3043100"/>
            <a:ext cx="8847908" cy="661851"/>
          </a:xfrm>
          <a:prstGeom prst="roundRect">
            <a:avLst/>
          </a:prstGeom>
          <a:solidFill>
            <a:schemeClr val="accent6">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dirty="0">
                <a:solidFill>
                  <a:srgbClr val="FFFFFF"/>
                </a:solidFill>
                <a:ea typeface="Segoe UI" pitchFamily="34" charset="0"/>
                <a:cs typeface="Segoe UI" pitchFamily="34" charset="0"/>
              </a:rPr>
              <a:t>CSA and/or Partner</a:t>
            </a:r>
            <a:endParaRPr lang="en-US" i="1" dirty="0">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88801608-4671-4C6A-A810-B97B797F8437}"/>
              </a:ext>
            </a:extLst>
          </p:cNvPr>
          <p:cNvSpPr>
            <a:spLocks noChangeAspect="1"/>
          </p:cNvSpPr>
          <p:nvPr/>
        </p:nvSpPr>
        <p:spPr bwMode="auto">
          <a:xfrm>
            <a:off x="991526" y="2454458"/>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Connect AVS to Azure </a:t>
            </a:r>
            <a:r>
              <a:rPr lang="en-US" sz="1050" dirty="0" err="1"/>
              <a:t>vNet</a:t>
            </a:r>
            <a:endParaRPr lang="en-US" sz="1050" dirty="0"/>
          </a:p>
        </p:txBody>
      </p:sp>
      <p:sp>
        <p:nvSpPr>
          <p:cNvPr id="10" name="Rectangle: Rounded Corners 9">
            <a:extLst>
              <a:ext uri="{FF2B5EF4-FFF2-40B4-BE49-F238E27FC236}">
                <a16:creationId xmlns:a16="http://schemas.microsoft.com/office/drawing/2014/main" id="{4FCC9934-4897-48FB-8691-387DC5DE97EB}"/>
              </a:ext>
            </a:extLst>
          </p:cNvPr>
          <p:cNvSpPr>
            <a:spLocks noChangeAspect="1"/>
          </p:cNvSpPr>
          <p:nvPr/>
        </p:nvSpPr>
        <p:spPr bwMode="auto">
          <a:xfrm>
            <a:off x="1826307" y="2448740"/>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Connect AVS to On-Prem</a:t>
            </a:r>
          </a:p>
        </p:txBody>
      </p:sp>
      <p:sp>
        <p:nvSpPr>
          <p:cNvPr id="12" name="Rectangle: Rounded Corners 11">
            <a:extLst>
              <a:ext uri="{FF2B5EF4-FFF2-40B4-BE49-F238E27FC236}">
                <a16:creationId xmlns:a16="http://schemas.microsoft.com/office/drawing/2014/main" id="{500B95DA-7A67-4360-96B0-753196D61678}"/>
              </a:ext>
            </a:extLst>
          </p:cNvPr>
          <p:cNvSpPr>
            <a:spLocks noChangeAspect="1"/>
          </p:cNvSpPr>
          <p:nvPr/>
        </p:nvSpPr>
        <p:spPr bwMode="auto">
          <a:xfrm>
            <a:off x="2669787"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Deploy HCX to AVS</a:t>
            </a:r>
          </a:p>
        </p:txBody>
      </p:sp>
      <p:sp>
        <p:nvSpPr>
          <p:cNvPr id="14" name="Rectangle: Rounded Corners 13">
            <a:extLst>
              <a:ext uri="{FF2B5EF4-FFF2-40B4-BE49-F238E27FC236}">
                <a16:creationId xmlns:a16="http://schemas.microsoft.com/office/drawing/2014/main" id="{24C5D25D-D918-4901-9DC3-DE5936B167F3}"/>
              </a:ext>
            </a:extLst>
          </p:cNvPr>
          <p:cNvSpPr>
            <a:spLocks noChangeAspect="1"/>
          </p:cNvSpPr>
          <p:nvPr/>
        </p:nvSpPr>
        <p:spPr bwMode="auto">
          <a:xfrm>
            <a:off x="3521976"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Deploy HCX On-Prem</a:t>
            </a:r>
          </a:p>
        </p:txBody>
      </p:sp>
      <p:sp>
        <p:nvSpPr>
          <p:cNvPr id="16" name="Rectangle: Rounded Corners 15">
            <a:extLst>
              <a:ext uri="{FF2B5EF4-FFF2-40B4-BE49-F238E27FC236}">
                <a16:creationId xmlns:a16="http://schemas.microsoft.com/office/drawing/2014/main" id="{7F4235C7-27EA-45F5-902C-0646DF55988E}"/>
              </a:ext>
            </a:extLst>
          </p:cNvPr>
          <p:cNvSpPr>
            <a:spLocks noChangeAspect="1"/>
          </p:cNvSpPr>
          <p:nvPr/>
        </p:nvSpPr>
        <p:spPr bwMode="auto">
          <a:xfrm>
            <a:off x="4365456"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Configure HCX On-Prem</a:t>
            </a:r>
          </a:p>
        </p:txBody>
      </p:sp>
      <p:sp>
        <p:nvSpPr>
          <p:cNvPr id="18" name="Rectangle: Rounded Corners 17">
            <a:extLst>
              <a:ext uri="{FF2B5EF4-FFF2-40B4-BE49-F238E27FC236}">
                <a16:creationId xmlns:a16="http://schemas.microsoft.com/office/drawing/2014/main" id="{03659EDD-3EDB-4B67-9A94-700E7039700D}"/>
              </a:ext>
            </a:extLst>
          </p:cNvPr>
          <p:cNvSpPr>
            <a:spLocks noChangeAspect="1"/>
          </p:cNvSpPr>
          <p:nvPr/>
        </p:nvSpPr>
        <p:spPr bwMode="auto">
          <a:xfrm>
            <a:off x="5200232" y="2448739"/>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Extend Networks (Optional)</a:t>
            </a:r>
          </a:p>
        </p:txBody>
      </p:sp>
      <p:sp>
        <p:nvSpPr>
          <p:cNvPr id="24" name="TextBox 23">
            <a:extLst>
              <a:ext uri="{FF2B5EF4-FFF2-40B4-BE49-F238E27FC236}">
                <a16:creationId xmlns:a16="http://schemas.microsoft.com/office/drawing/2014/main" id="{002E23C3-EACE-442B-85A0-03192655EEDC}"/>
              </a:ext>
            </a:extLst>
          </p:cNvPr>
          <p:cNvSpPr txBox="1"/>
          <p:nvPr/>
        </p:nvSpPr>
        <p:spPr>
          <a:xfrm>
            <a:off x="949350" y="2037810"/>
            <a:ext cx="740113" cy="252549"/>
          </a:xfrm>
          <a:prstGeom prst="rect">
            <a:avLst/>
          </a:prstGeom>
          <a:noFill/>
        </p:spPr>
        <p:txBody>
          <a:bodyPr wrap="square" lIns="0" tIns="0" rIns="0" bIns="0" rtlCol="0">
            <a:spAutoFit/>
          </a:bodyPr>
          <a:lstStyle/>
          <a:p>
            <a:pPr algn="l"/>
            <a:endParaRPr lang="en-US" sz="2000" dirty="0" err="1"/>
          </a:p>
        </p:txBody>
      </p:sp>
      <p:sp>
        <p:nvSpPr>
          <p:cNvPr id="28" name="Rectangle: Rounded Corners 27">
            <a:extLst>
              <a:ext uri="{FF2B5EF4-FFF2-40B4-BE49-F238E27FC236}">
                <a16:creationId xmlns:a16="http://schemas.microsoft.com/office/drawing/2014/main" id="{2CB2ADB3-1ADB-4DF2-BFFD-D98071381626}"/>
              </a:ext>
            </a:extLst>
          </p:cNvPr>
          <p:cNvSpPr/>
          <p:nvPr/>
        </p:nvSpPr>
        <p:spPr bwMode="auto">
          <a:xfrm>
            <a:off x="147959" y="1137558"/>
            <a:ext cx="5838510" cy="72063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rgbClr val="FFFFFF"/>
                </a:solidFill>
                <a:ea typeface="Segoe UI" pitchFamily="34" charset="0"/>
                <a:cs typeface="Segoe UI" pitchFamily="34" charset="0"/>
              </a:rPr>
              <a:t>Completed by Automation Tool (total time roughly 5 hours)</a:t>
            </a:r>
            <a:br>
              <a:rPr lang="en-US" sz="1400" dirty="0">
                <a:solidFill>
                  <a:srgbClr val="FFFFFF"/>
                </a:solidFill>
                <a:ea typeface="Segoe UI" pitchFamily="34" charset="0"/>
                <a:cs typeface="Segoe UI" pitchFamily="34" charset="0"/>
              </a:rPr>
            </a:br>
            <a:r>
              <a:rPr lang="en-US" sz="1050" dirty="0">
                <a:solidFill>
                  <a:schemeClr val="tx1"/>
                </a:solidFill>
                <a:ea typeface="Segoe UI" pitchFamily="34" charset="0"/>
                <a:cs typeface="Segoe UI" pitchFamily="34" charset="0"/>
                <a:hlinkClick r:id="rId3">
                  <a:extLst>
                    <a:ext uri="{A12FA001-AC4F-418D-AE19-62706E023703}">
                      <ahyp:hlinkClr xmlns:ahyp="http://schemas.microsoft.com/office/drawing/2018/hyperlinkcolor" val="tx"/>
                    </a:ext>
                  </a:extLst>
                </a:hlinkClick>
              </a:rPr>
              <a:t>https://virtualworkloads.com/2022/01/fully-automated-from-0-to-migrating-workloads-to-avs-using-hcx/</a:t>
            </a:r>
            <a:endParaRPr lang="en-US" sz="1400" dirty="0">
              <a:solidFill>
                <a:schemeClr val="tx1"/>
              </a:solidFill>
              <a:ea typeface="Segoe UI" pitchFamily="34" charset="0"/>
              <a:cs typeface="Segoe UI" pitchFamily="34" charset="0"/>
            </a:endParaRPr>
          </a:p>
        </p:txBody>
      </p:sp>
      <p:sp>
        <p:nvSpPr>
          <p:cNvPr id="30" name="Rectangle: Rounded Corners 29">
            <a:extLst>
              <a:ext uri="{FF2B5EF4-FFF2-40B4-BE49-F238E27FC236}">
                <a16:creationId xmlns:a16="http://schemas.microsoft.com/office/drawing/2014/main" id="{B0C864BF-0C43-40F5-A5F4-B63687D94927}"/>
              </a:ext>
            </a:extLst>
          </p:cNvPr>
          <p:cNvSpPr>
            <a:spLocks noChangeAspect="1"/>
          </p:cNvSpPr>
          <p:nvPr/>
        </p:nvSpPr>
        <p:spPr bwMode="auto">
          <a:xfrm>
            <a:off x="6052421"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Fixed Scope Testing</a:t>
            </a:r>
          </a:p>
        </p:txBody>
      </p:sp>
      <p:sp>
        <p:nvSpPr>
          <p:cNvPr id="34" name="Rectangle: Rounded Corners 33">
            <a:extLst>
              <a:ext uri="{FF2B5EF4-FFF2-40B4-BE49-F238E27FC236}">
                <a16:creationId xmlns:a16="http://schemas.microsoft.com/office/drawing/2014/main" id="{2F1342D6-76FA-4D83-8D4C-702ABD66D271}"/>
              </a:ext>
            </a:extLst>
          </p:cNvPr>
          <p:cNvSpPr>
            <a:spLocks noChangeAspect="1"/>
          </p:cNvSpPr>
          <p:nvPr/>
        </p:nvSpPr>
        <p:spPr bwMode="auto">
          <a:xfrm>
            <a:off x="6895900" y="2437033"/>
            <a:ext cx="210005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1050" dirty="0"/>
              <a:t>Production Readiness Design Discussions, Pilot Challenges, Migration Strategies, etc..</a:t>
            </a:r>
          </a:p>
        </p:txBody>
      </p:sp>
      <p:sp>
        <p:nvSpPr>
          <p:cNvPr id="36" name="Rectangle: Rounded Corners 35">
            <a:extLst>
              <a:ext uri="{FF2B5EF4-FFF2-40B4-BE49-F238E27FC236}">
                <a16:creationId xmlns:a16="http://schemas.microsoft.com/office/drawing/2014/main" id="{1DCD1DBC-C869-4F2F-9219-DACEB29BDF34}"/>
              </a:ext>
            </a:extLst>
          </p:cNvPr>
          <p:cNvSpPr/>
          <p:nvPr/>
        </p:nvSpPr>
        <p:spPr bwMode="auto">
          <a:xfrm>
            <a:off x="6895900" y="4412524"/>
            <a:ext cx="2100054" cy="661851"/>
          </a:xfrm>
          <a:prstGeom prst="roundRect">
            <a:avLst/>
          </a:prstGeom>
          <a:solidFill>
            <a:schemeClr val="accent6">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rgbClr val="FFFFFF"/>
                </a:solidFill>
                <a:ea typeface="Segoe UI" pitchFamily="34" charset="0"/>
                <a:cs typeface="Segoe UI" pitchFamily="34" charset="0"/>
              </a:rPr>
              <a:t>Production Go-Live Planning</a:t>
            </a:r>
          </a:p>
        </p:txBody>
      </p:sp>
      <p:sp>
        <p:nvSpPr>
          <p:cNvPr id="40" name="Rectangle: Rounded Corners 39">
            <a:extLst>
              <a:ext uri="{FF2B5EF4-FFF2-40B4-BE49-F238E27FC236}">
                <a16:creationId xmlns:a16="http://schemas.microsoft.com/office/drawing/2014/main" id="{A19E93CE-53AB-4A57-BD1A-A6C3E6048F31}"/>
              </a:ext>
            </a:extLst>
          </p:cNvPr>
          <p:cNvSpPr/>
          <p:nvPr/>
        </p:nvSpPr>
        <p:spPr bwMode="auto">
          <a:xfrm>
            <a:off x="6895900" y="3727812"/>
            <a:ext cx="2100054" cy="661851"/>
          </a:xfrm>
          <a:prstGeom prst="roundRect">
            <a:avLst/>
          </a:prstGeom>
          <a:solidFill>
            <a:schemeClr val="accent6">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400" dirty="0">
                <a:solidFill>
                  <a:srgbClr val="FFFFFF"/>
                </a:solidFill>
                <a:ea typeface="Segoe UI" pitchFamily="34" charset="0"/>
                <a:cs typeface="Segoe UI" pitchFamily="34" charset="0"/>
              </a:rPr>
              <a:t>GBB If Needed</a:t>
            </a:r>
          </a:p>
        </p:txBody>
      </p:sp>
      <p:sp>
        <p:nvSpPr>
          <p:cNvPr id="42" name="Left Brace 41">
            <a:extLst>
              <a:ext uri="{FF2B5EF4-FFF2-40B4-BE49-F238E27FC236}">
                <a16:creationId xmlns:a16="http://schemas.microsoft.com/office/drawing/2014/main" id="{0D9B783D-EDE5-45D0-8520-66772FCE9D11}"/>
              </a:ext>
            </a:extLst>
          </p:cNvPr>
          <p:cNvSpPr/>
          <p:nvPr/>
        </p:nvSpPr>
        <p:spPr>
          <a:xfrm rot="5400000">
            <a:off x="2825413" y="-821168"/>
            <a:ext cx="483597" cy="5838511"/>
          </a:xfrm>
          <a:prstGeom prst="leftBrace">
            <a:avLst/>
          </a:prstGeom>
          <a:ln w="25400">
            <a:headEnd type="none" w="lg" len="med"/>
            <a:tailEnd type="none" w="lg" len="med"/>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a:p>
        </p:txBody>
      </p:sp>
      <p:sp>
        <p:nvSpPr>
          <p:cNvPr id="2" name="Title 1">
            <a:extLst>
              <a:ext uri="{FF2B5EF4-FFF2-40B4-BE49-F238E27FC236}">
                <a16:creationId xmlns:a16="http://schemas.microsoft.com/office/drawing/2014/main" id="{B2B113EE-6948-4843-91A3-C683686F62A5}"/>
              </a:ext>
            </a:extLst>
          </p:cNvPr>
          <p:cNvSpPr>
            <a:spLocks noGrp="1"/>
          </p:cNvSpPr>
          <p:nvPr>
            <p:ph type="title"/>
          </p:nvPr>
        </p:nvSpPr>
        <p:spPr/>
        <p:txBody>
          <a:bodyPr/>
          <a:lstStyle/>
          <a:p>
            <a:r>
              <a:rPr lang="en-US" dirty="0"/>
              <a:t>Engagement</a:t>
            </a:r>
          </a:p>
        </p:txBody>
      </p:sp>
      <p:sp>
        <p:nvSpPr>
          <p:cNvPr id="5" name="Rectangle 4">
            <a:extLst>
              <a:ext uri="{FF2B5EF4-FFF2-40B4-BE49-F238E27FC236}">
                <a16:creationId xmlns:a16="http://schemas.microsoft.com/office/drawing/2014/main" id="{EC2E512F-48E0-4D8A-9512-C02F17C0260F}"/>
              </a:ext>
            </a:extLst>
          </p:cNvPr>
          <p:cNvSpPr/>
          <p:nvPr/>
        </p:nvSpPr>
        <p:spPr bwMode="auto">
          <a:xfrm>
            <a:off x="97368" y="1070411"/>
            <a:ext cx="5955053" cy="1972689"/>
          </a:xfrm>
          <a:prstGeom prst="rect">
            <a:avLst/>
          </a:prstGeom>
          <a:solidFill>
            <a:srgbClr val="107C10">
              <a:alpha val="13000"/>
            </a:srgbClr>
          </a:solidFill>
          <a:ln w="38100">
            <a:solidFill>
              <a:srgbClr val="107C10"/>
            </a:solidFill>
            <a:prstDash val="sysDash"/>
            <a:headEnd type="none" w="med" len="med"/>
            <a:tailEnd type="none" w="med" len="med"/>
            <a:extLst>
              <a:ext uri="{C807C97D-BFC1-408E-A445-0C87EB9F89A2}">
                <ask:lineSketchStyleProps xmlns:ask="http://schemas.microsoft.com/office/drawing/2018/sketchyshapes" sd="1219033472">
                  <a:custGeom>
                    <a:avLst/>
                    <a:gdLst>
                      <a:gd name="connsiteX0" fmla="*/ 0 w 6798533"/>
                      <a:gd name="connsiteY0" fmla="*/ 0 h 4347001"/>
                      <a:gd name="connsiteX1" fmla="*/ 6798533 w 6798533"/>
                      <a:gd name="connsiteY1" fmla="*/ 0 h 4347001"/>
                      <a:gd name="connsiteX2" fmla="*/ 6798533 w 6798533"/>
                      <a:gd name="connsiteY2" fmla="*/ 4347001 h 4347001"/>
                      <a:gd name="connsiteX3" fmla="*/ 0 w 6798533"/>
                      <a:gd name="connsiteY3" fmla="*/ 4347001 h 4347001"/>
                      <a:gd name="connsiteX4" fmla="*/ 0 w 6798533"/>
                      <a:gd name="connsiteY4" fmla="*/ 0 h 4347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98533" h="4347001" extrusionOk="0">
                        <a:moveTo>
                          <a:pt x="0" y="0"/>
                        </a:moveTo>
                        <a:cubicBezTo>
                          <a:pt x="2907942" y="118645"/>
                          <a:pt x="5626543" y="116012"/>
                          <a:pt x="6798533" y="0"/>
                        </a:cubicBezTo>
                        <a:cubicBezTo>
                          <a:pt x="6665651" y="1725661"/>
                          <a:pt x="6883484" y="3642468"/>
                          <a:pt x="6798533" y="4347001"/>
                        </a:cubicBezTo>
                        <a:cubicBezTo>
                          <a:pt x="5190178" y="4481601"/>
                          <a:pt x="2267767" y="4189805"/>
                          <a:pt x="0" y="4347001"/>
                        </a:cubicBezTo>
                        <a:cubicBezTo>
                          <a:pt x="-20187" y="2740455"/>
                          <a:pt x="-152480" y="984960"/>
                          <a:pt x="0" y="0"/>
                        </a:cubicBezTo>
                        <a:close/>
                      </a:path>
                    </a:pathLst>
                  </a:custGeom>
                  <ask:type>
                    <ask:lineSketchNone/>
                  </ask:type>
                </ask:lineSketchStyleProps>
              </a:ext>
            </a:extLst>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 name="Callout: Line 8">
            <a:extLst>
              <a:ext uri="{FF2B5EF4-FFF2-40B4-BE49-F238E27FC236}">
                <a16:creationId xmlns:a16="http://schemas.microsoft.com/office/drawing/2014/main" id="{9BDA263C-FCBE-44A9-9DBE-7871A12C5C3B}"/>
              </a:ext>
            </a:extLst>
          </p:cNvPr>
          <p:cNvSpPr/>
          <p:nvPr/>
        </p:nvSpPr>
        <p:spPr bwMode="auto">
          <a:xfrm>
            <a:off x="6101777" y="182356"/>
            <a:ext cx="3042223" cy="3371236"/>
          </a:xfrm>
          <a:custGeom>
            <a:avLst/>
            <a:gdLst>
              <a:gd name="connsiteX0" fmla="*/ 0 w 3042223"/>
              <a:gd name="connsiteY0" fmla="*/ 0 h 3371236"/>
              <a:gd name="connsiteX1" fmla="*/ 3042223 w 3042223"/>
              <a:gd name="connsiteY1" fmla="*/ 0 h 3371236"/>
              <a:gd name="connsiteX2" fmla="*/ 3042223 w 3042223"/>
              <a:gd name="connsiteY2" fmla="*/ 3371236 h 3371236"/>
              <a:gd name="connsiteX3" fmla="*/ 0 w 3042223"/>
              <a:gd name="connsiteY3" fmla="*/ 3371236 h 3371236"/>
              <a:gd name="connsiteX4" fmla="*/ 0 w 3042223"/>
              <a:gd name="connsiteY4" fmla="*/ 0 h 3371236"/>
              <a:gd name="connsiteX0" fmla="*/ -5415 w 3042223"/>
              <a:gd name="connsiteY0" fmla="*/ 121432 h 3371236"/>
              <a:gd name="connsiteX1" fmla="*/ -964628 w 3042223"/>
              <a:gd name="connsiteY1" fmla="*/ 1464869 h 3371236"/>
            </a:gdLst>
            <a:ahLst/>
            <a:cxnLst>
              <a:cxn ang="0">
                <a:pos x="connsiteX0" y="connsiteY0"/>
              </a:cxn>
              <a:cxn ang="0">
                <a:pos x="connsiteX1" y="connsiteY1"/>
              </a:cxn>
            </a:cxnLst>
            <a:rect l="l" t="t" r="r" b="b"/>
            <a:pathLst>
              <a:path w="3042223" h="3371236" fill="none" extrusionOk="0">
                <a:moveTo>
                  <a:pt x="0" y="0"/>
                </a:moveTo>
                <a:cubicBezTo>
                  <a:pt x="1351250" y="-49533"/>
                  <a:pt x="2419856" y="-14809"/>
                  <a:pt x="3042223" y="0"/>
                </a:cubicBezTo>
                <a:cubicBezTo>
                  <a:pt x="3129862" y="1338172"/>
                  <a:pt x="2969544" y="1835502"/>
                  <a:pt x="3042223" y="3371236"/>
                </a:cubicBezTo>
                <a:cubicBezTo>
                  <a:pt x="2499707" y="3323005"/>
                  <a:pt x="1325373" y="3455691"/>
                  <a:pt x="0" y="3371236"/>
                </a:cubicBezTo>
                <a:cubicBezTo>
                  <a:pt x="-38581" y="2298093"/>
                  <a:pt x="63341" y="521771"/>
                  <a:pt x="0" y="0"/>
                </a:cubicBezTo>
                <a:close/>
              </a:path>
              <a:path w="3042223" h="3371236" fill="none" extrusionOk="0">
                <a:moveTo>
                  <a:pt x="-5415" y="121432"/>
                </a:moveTo>
                <a:cubicBezTo>
                  <a:pt x="-83073" y="447360"/>
                  <a:pt x="-786750" y="1119812"/>
                  <a:pt x="-964628" y="1464869"/>
                </a:cubicBezTo>
              </a:path>
              <a:path w="3042223" h="3371236" stroke="0" extrusionOk="0">
                <a:moveTo>
                  <a:pt x="0" y="0"/>
                </a:moveTo>
                <a:cubicBezTo>
                  <a:pt x="477581" y="118645"/>
                  <a:pt x="1868706" y="116012"/>
                  <a:pt x="3042223" y="0"/>
                </a:cubicBezTo>
                <a:cubicBezTo>
                  <a:pt x="2909341" y="1235225"/>
                  <a:pt x="3127174" y="2569577"/>
                  <a:pt x="3042223" y="3371236"/>
                </a:cubicBezTo>
                <a:cubicBezTo>
                  <a:pt x="2277309" y="3505836"/>
                  <a:pt x="467458" y="3214040"/>
                  <a:pt x="0" y="3371236"/>
                </a:cubicBezTo>
                <a:cubicBezTo>
                  <a:pt x="-20187" y="2150217"/>
                  <a:pt x="-152480" y="1335974"/>
                  <a:pt x="0" y="0"/>
                </a:cubicBezTo>
                <a:close/>
              </a:path>
              <a:path w="3042223" h="3371236" fill="none" stroke="0" extrusionOk="0">
                <a:moveTo>
                  <a:pt x="-5415" y="121432"/>
                </a:moveTo>
                <a:cubicBezTo>
                  <a:pt x="-522855" y="654903"/>
                  <a:pt x="-634387" y="773202"/>
                  <a:pt x="-964628" y="1464869"/>
                </a:cubicBezTo>
              </a:path>
            </a:pathLst>
          </a:custGeom>
          <a:solidFill>
            <a:schemeClr val="bg2"/>
          </a:solidFill>
          <a:ln w="38100">
            <a:solidFill>
              <a:srgbClr val="107C10"/>
            </a:solidFill>
            <a:headEnd type="none" w="med" len="med"/>
            <a:tailEnd type="none" w="med" len="med"/>
            <a:extLst>
              <a:ext uri="{C807C97D-BFC1-408E-A445-0C87EB9F89A2}">
                <ask:lineSketchStyleProps xmlns:ask="http://schemas.microsoft.com/office/drawing/2018/sketchyshapes" sd="1219033472">
                  <a:prstGeom prst="borderCallout1">
                    <a:avLst>
                      <a:gd name="adj1" fmla="val 3602"/>
                      <a:gd name="adj2" fmla="val -178"/>
                      <a:gd name="adj3" fmla="val 43452"/>
                      <a:gd name="adj4" fmla="val -31708"/>
                    </a:avLst>
                  </a:prstGeom>
                  <ask:type>
                    <ask:lineSketchCurved/>
                  </ask:type>
                </ask:lineSketchStyleProps>
              </a:ext>
            </a:extLst>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i="1" dirty="0">
                <a:solidFill>
                  <a:schemeClr val="tx1"/>
                </a:solidFill>
                <a:ea typeface="Segoe UI" pitchFamily="34" charset="0"/>
                <a:cs typeface="Segoe UI" pitchFamily="34" charset="0"/>
              </a:rPr>
              <a:t>First the Azure VMware Solution Private Cloud will be deployed.</a:t>
            </a:r>
          </a:p>
          <a:p>
            <a:pPr algn="l" defTabSz="932472" fontAlgn="base">
              <a:spcBef>
                <a:spcPct val="0"/>
              </a:spcBef>
              <a:spcAft>
                <a:spcPct val="0"/>
              </a:spcAft>
            </a:pPr>
            <a:endParaRPr lang="en-US" sz="2000" i="1" dirty="0">
              <a:solidFill>
                <a:schemeClr val="tx1"/>
              </a:solidFill>
              <a:ea typeface="Segoe UI" pitchFamily="34" charset="0"/>
              <a:cs typeface="Segoe UI" pitchFamily="34" charset="0"/>
            </a:endParaRPr>
          </a:p>
          <a:p>
            <a:pPr algn="l" defTabSz="932472" fontAlgn="base">
              <a:spcBef>
                <a:spcPct val="0"/>
              </a:spcBef>
              <a:spcAft>
                <a:spcPct val="0"/>
              </a:spcAft>
            </a:pPr>
            <a:r>
              <a:rPr lang="en-US" sz="1200" i="1" dirty="0">
                <a:solidFill>
                  <a:schemeClr val="tx1"/>
                </a:solidFill>
                <a:ea typeface="Segoe UI" pitchFamily="34" charset="0"/>
                <a:cs typeface="Segoe UI" pitchFamily="34" charset="0"/>
              </a:rPr>
              <a:t>Regardless of the final configuration, the private cloud must be deployed.  This will be done to the customer’s defined region and subscription.  The following are inputs which are required for the deployment.</a:t>
            </a:r>
          </a:p>
          <a:p>
            <a:pPr marL="228600" indent="-228600" algn="l" defTabSz="932472" fontAlgn="base">
              <a:spcBef>
                <a:spcPct val="0"/>
              </a:spcBef>
              <a:spcAft>
                <a:spcPct val="0"/>
              </a:spcAft>
              <a:buAutoNum type="arabicPeriod"/>
            </a:pPr>
            <a:r>
              <a:rPr lang="en-US" sz="1200" i="1" dirty="0">
                <a:solidFill>
                  <a:schemeClr val="tx1"/>
                </a:solidFill>
                <a:ea typeface="Segoe UI" pitchFamily="34" charset="0"/>
                <a:cs typeface="Segoe UI" pitchFamily="34" charset="0"/>
              </a:rPr>
              <a:t>Subscription ID</a:t>
            </a:r>
          </a:p>
          <a:p>
            <a:pPr marL="228600" indent="-228600" algn="l" defTabSz="932472" fontAlgn="base">
              <a:spcBef>
                <a:spcPct val="0"/>
              </a:spcBef>
              <a:spcAft>
                <a:spcPct val="0"/>
              </a:spcAft>
              <a:buAutoNum type="arabicPeriod"/>
            </a:pPr>
            <a:r>
              <a:rPr lang="en-US" sz="1200" i="1" dirty="0">
                <a:solidFill>
                  <a:schemeClr val="tx1"/>
                </a:solidFill>
                <a:ea typeface="Segoe UI" pitchFamily="34" charset="0"/>
                <a:cs typeface="Segoe UI" pitchFamily="34" charset="0"/>
              </a:rPr>
              <a:t>Region</a:t>
            </a:r>
          </a:p>
          <a:p>
            <a:pPr marL="228600" indent="-228600" algn="l" defTabSz="932472" fontAlgn="base">
              <a:spcBef>
                <a:spcPct val="0"/>
              </a:spcBef>
              <a:spcAft>
                <a:spcPct val="0"/>
              </a:spcAft>
              <a:buAutoNum type="arabicPeriod"/>
            </a:pPr>
            <a:endParaRPr lang="en-US" sz="1200" i="1"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390026278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F4D96E4-D7FD-448B-B97D-2A7EF49B1A66}"/>
              </a:ext>
            </a:extLst>
          </p:cNvPr>
          <p:cNvSpPr>
            <a:spLocks noGrp="1"/>
          </p:cNvSpPr>
          <p:nvPr>
            <p:ph type="body" sz="quarter" idx="10"/>
          </p:nvPr>
        </p:nvSpPr>
        <p:spPr>
          <a:xfrm>
            <a:off x="0" y="1819101"/>
            <a:ext cx="9087663" cy="2382191"/>
          </a:xfrm>
          <a:noFill/>
          <a:ln w="38100">
            <a:solidFill>
              <a:schemeClr val="accent4"/>
            </a:solidFill>
          </a:ln>
        </p:spPr>
        <p:txBody>
          <a:bodyPr/>
          <a:lstStyle/>
          <a:p>
            <a:r>
              <a:rPr lang="en-US" sz="1800" dirty="0"/>
              <a:t>Regardless of the final configuration or use case the private cloud needs to be deployed.</a:t>
            </a:r>
          </a:p>
          <a:p>
            <a:r>
              <a:rPr lang="en-US" sz="1800" dirty="0"/>
              <a:t>The following needs to be completed prior to kicking off the deployment.</a:t>
            </a:r>
          </a:p>
          <a:p>
            <a:pPr marL="285750" indent="-285750">
              <a:buFontTx/>
              <a:buChar char="-"/>
            </a:pPr>
            <a:r>
              <a:rPr lang="en-US" sz="1800" dirty="0"/>
              <a:t>Apply and get customer approved for the AVS trial SKU program; details can be found </a:t>
            </a:r>
            <a:r>
              <a:rPr lang="en-US" sz="1800" dirty="0">
                <a:hlinkClick r:id="rId2"/>
              </a:rPr>
              <a:t>here</a:t>
            </a:r>
            <a:r>
              <a:rPr lang="en-US" sz="1800" dirty="0"/>
              <a:t> </a:t>
            </a:r>
            <a:br>
              <a:rPr lang="en-US" sz="1800" dirty="0"/>
            </a:br>
            <a:r>
              <a:rPr lang="en-US" sz="1800" dirty="0"/>
              <a:t>OR</a:t>
            </a:r>
          </a:p>
          <a:p>
            <a:pPr marL="285750" indent="-285750">
              <a:buFontTx/>
              <a:buChar char="-"/>
            </a:pPr>
            <a:r>
              <a:rPr lang="en-US" sz="1800" dirty="0"/>
              <a:t>Deploying the paid production SKU.  </a:t>
            </a:r>
            <a:r>
              <a:rPr lang="en-US" sz="1800" i="1" dirty="0"/>
              <a:t>Note; normal field funding mechanism can be used if desired, i.e., Azure credits.</a:t>
            </a:r>
            <a:r>
              <a:rPr lang="en-US" sz="1800" dirty="0"/>
              <a:t>  If the paid production SKU is being used quota must be enabled on the customer’s subscription; details can be found </a:t>
            </a:r>
            <a:r>
              <a:rPr lang="en-US" sz="1800" dirty="0">
                <a:hlinkClick r:id="rId3"/>
              </a:rPr>
              <a:t>here</a:t>
            </a:r>
            <a:r>
              <a:rPr lang="en-US" sz="1800" dirty="0"/>
              <a:t>. </a:t>
            </a:r>
            <a:endParaRPr lang="en-US" sz="1200" dirty="0"/>
          </a:p>
        </p:txBody>
      </p:sp>
      <p:grpSp>
        <p:nvGrpSpPr>
          <p:cNvPr id="39" name="Group 38">
            <a:extLst>
              <a:ext uri="{FF2B5EF4-FFF2-40B4-BE49-F238E27FC236}">
                <a16:creationId xmlns:a16="http://schemas.microsoft.com/office/drawing/2014/main" id="{E567AA67-BD99-4F11-8F72-80C95D7D7E8D}"/>
              </a:ext>
            </a:extLst>
          </p:cNvPr>
          <p:cNvGrpSpPr/>
          <p:nvPr/>
        </p:nvGrpSpPr>
        <p:grpSpPr>
          <a:xfrm>
            <a:off x="1942689" y="320711"/>
            <a:ext cx="4960814" cy="1144073"/>
            <a:chOff x="147956" y="1137558"/>
            <a:chExt cx="5853580" cy="1865540"/>
          </a:xfrm>
        </p:grpSpPr>
        <p:sp>
          <p:nvSpPr>
            <p:cNvPr id="22" name="Rectangle: Rounded Corners 21">
              <a:extLst>
                <a:ext uri="{FF2B5EF4-FFF2-40B4-BE49-F238E27FC236}">
                  <a16:creationId xmlns:a16="http://schemas.microsoft.com/office/drawing/2014/main" id="{11A244FA-8E84-413C-A6EA-08E850D18599}"/>
                </a:ext>
              </a:extLst>
            </p:cNvPr>
            <p:cNvSpPr>
              <a:spLocks noChangeAspect="1"/>
            </p:cNvSpPr>
            <p:nvPr/>
          </p:nvSpPr>
          <p:spPr bwMode="auto">
            <a:xfrm>
              <a:off x="148046" y="2454458"/>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800" dirty="0"/>
                <a:t>Deploy AVS</a:t>
              </a:r>
            </a:p>
          </p:txBody>
        </p:sp>
        <p:sp>
          <p:nvSpPr>
            <p:cNvPr id="24" name="Rectangle: Rounded Corners 23">
              <a:extLst>
                <a:ext uri="{FF2B5EF4-FFF2-40B4-BE49-F238E27FC236}">
                  <a16:creationId xmlns:a16="http://schemas.microsoft.com/office/drawing/2014/main" id="{012F16C9-90D6-4009-BC39-0EABE8E81508}"/>
                </a:ext>
              </a:extLst>
            </p:cNvPr>
            <p:cNvSpPr>
              <a:spLocks noChangeAspect="1"/>
            </p:cNvSpPr>
            <p:nvPr/>
          </p:nvSpPr>
          <p:spPr bwMode="auto">
            <a:xfrm>
              <a:off x="991526" y="2454458"/>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Connect AVS to Azure </a:t>
              </a:r>
              <a:r>
                <a:rPr lang="en-US" sz="800" dirty="0" err="1"/>
                <a:t>vNet</a:t>
              </a:r>
              <a:endParaRPr lang="en-US" sz="800" dirty="0"/>
            </a:p>
          </p:txBody>
        </p:sp>
        <p:sp>
          <p:nvSpPr>
            <p:cNvPr id="26" name="Rectangle: Rounded Corners 25">
              <a:extLst>
                <a:ext uri="{FF2B5EF4-FFF2-40B4-BE49-F238E27FC236}">
                  <a16:creationId xmlns:a16="http://schemas.microsoft.com/office/drawing/2014/main" id="{9D58EAFA-E157-4077-A51C-C60A051CEA56}"/>
                </a:ext>
              </a:extLst>
            </p:cNvPr>
            <p:cNvSpPr>
              <a:spLocks noChangeAspect="1"/>
            </p:cNvSpPr>
            <p:nvPr/>
          </p:nvSpPr>
          <p:spPr bwMode="auto">
            <a:xfrm>
              <a:off x="1826307" y="2448740"/>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Connect AVS to On-Prem</a:t>
              </a:r>
            </a:p>
          </p:txBody>
        </p:sp>
        <p:sp>
          <p:nvSpPr>
            <p:cNvPr id="28" name="Rectangle: Rounded Corners 27">
              <a:extLst>
                <a:ext uri="{FF2B5EF4-FFF2-40B4-BE49-F238E27FC236}">
                  <a16:creationId xmlns:a16="http://schemas.microsoft.com/office/drawing/2014/main" id="{9091C0D7-ECF6-41A2-9D60-77E44C26C264}"/>
                </a:ext>
              </a:extLst>
            </p:cNvPr>
            <p:cNvSpPr>
              <a:spLocks noChangeAspect="1"/>
            </p:cNvSpPr>
            <p:nvPr/>
          </p:nvSpPr>
          <p:spPr bwMode="auto">
            <a:xfrm>
              <a:off x="2669787"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Deploy HCX to AVS</a:t>
              </a:r>
            </a:p>
          </p:txBody>
        </p:sp>
        <p:sp>
          <p:nvSpPr>
            <p:cNvPr id="30" name="Rectangle: Rounded Corners 29">
              <a:extLst>
                <a:ext uri="{FF2B5EF4-FFF2-40B4-BE49-F238E27FC236}">
                  <a16:creationId xmlns:a16="http://schemas.microsoft.com/office/drawing/2014/main" id="{66A2ACC5-6B61-4B1F-99CA-45A230255FCE}"/>
                </a:ext>
              </a:extLst>
            </p:cNvPr>
            <p:cNvSpPr>
              <a:spLocks noChangeAspect="1"/>
            </p:cNvSpPr>
            <p:nvPr/>
          </p:nvSpPr>
          <p:spPr bwMode="auto">
            <a:xfrm>
              <a:off x="3521976"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Deploy HCX On-Prem</a:t>
              </a:r>
            </a:p>
          </p:txBody>
        </p:sp>
        <p:sp>
          <p:nvSpPr>
            <p:cNvPr id="32" name="Rectangle: Rounded Corners 31">
              <a:extLst>
                <a:ext uri="{FF2B5EF4-FFF2-40B4-BE49-F238E27FC236}">
                  <a16:creationId xmlns:a16="http://schemas.microsoft.com/office/drawing/2014/main" id="{FF5FF6A5-5FCE-4BE7-9227-63C18E1BDF44}"/>
                </a:ext>
              </a:extLst>
            </p:cNvPr>
            <p:cNvSpPr>
              <a:spLocks noChangeAspect="1"/>
            </p:cNvSpPr>
            <p:nvPr/>
          </p:nvSpPr>
          <p:spPr bwMode="auto">
            <a:xfrm>
              <a:off x="4365456"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Configure HCX On-Prem</a:t>
              </a:r>
            </a:p>
          </p:txBody>
        </p:sp>
        <p:sp>
          <p:nvSpPr>
            <p:cNvPr id="34" name="Rectangle: Rounded Corners 33">
              <a:extLst>
                <a:ext uri="{FF2B5EF4-FFF2-40B4-BE49-F238E27FC236}">
                  <a16:creationId xmlns:a16="http://schemas.microsoft.com/office/drawing/2014/main" id="{8EFE24A0-B996-4F36-8E9D-3C933D17DBA4}"/>
                </a:ext>
              </a:extLst>
            </p:cNvPr>
            <p:cNvSpPr>
              <a:spLocks noChangeAspect="1"/>
            </p:cNvSpPr>
            <p:nvPr/>
          </p:nvSpPr>
          <p:spPr bwMode="auto">
            <a:xfrm>
              <a:off x="5200232" y="2448739"/>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Extend Networks (Optional)</a:t>
              </a:r>
            </a:p>
          </p:txBody>
        </p:sp>
        <p:sp>
          <p:nvSpPr>
            <p:cNvPr id="36" name="Rectangle: Rounded Corners 35">
              <a:extLst>
                <a:ext uri="{FF2B5EF4-FFF2-40B4-BE49-F238E27FC236}">
                  <a16:creationId xmlns:a16="http://schemas.microsoft.com/office/drawing/2014/main" id="{BEF179D0-5C45-4FDD-B7B3-33380B4FD733}"/>
                </a:ext>
              </a:extLst>
            </p:cNvPr>
            <p:cNvSpPr/>
            <p:nvPr/>
          </p:nvSpPr>
          <p:spPr bwMode="auto">
            <a:xfrm>
              <a:off x="147959" y="1137558"/>
              <a:ext cx="5838510" cy="72063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50" dirty="0">
                  <a:solidFill>
                    <a:srgbClr val="FFFFFF"/>
                  </a:solidFill>
                  <a:ea typeface="Segoe UI" pitchFamily="34" charset="0"/>
                  <a:cs typeface="Segoe UI" pitchFamily="34" charset="0"/>
                </a:rPr>
                <a:t>Completed by Automation Tool (total time roughly 5 hours)</a:t>
              </a:r>
              <a:br>
                <a:rPr lang="en-US" sz="1050" dirty="0">
                  <a:solidFill>
                    <a:srgbClr val="FFFFFF"/>
                  </a:solidFill>
                  <a:ea typeface="Segoe UI" pitchFamily="34" charset="0"/>
                  <a:cs typeface="Segoe UI" pitchFamily="34" charset="0"/>
                </a:rPr>
              </a:br>
              <a:r>
                <a:rPr lang="en-US" sz="800" dirty="0">
                  <a:solidFill>
                    <a:schemeClr val="tx1"/>
                  </a:solidFill>
                  <a:ea typeface="Segoe UI" pitchFamily="34" charset="0"/>
                  <a:cs typeface="Segoe UI" pitchFamily="34" charset="0"/>
                  <a:hlinkClick r:id="rId4">
                    <a:extLst>
                      <a:ext uri="{A12FA001-AC4F-418D-AE19-62706E023703}">
                        <ahyp:hlinkClr xmlns:ahyp="http://schemas.microsoft.com/office/drawing/2018/hyperlinkcolor" val="tx"/>
                      </a:ext>
                    </a:extLst>
                  </a:hlinkClick>
                </a:rPr>
                <a:t>https://virtualworkloads.com/2022/01/fully-automated-from-0-to-migrating-workloads-to-avs-using-hcx/</a:t>
              </a:r>
              <a:endParaRPr lang="en-US" sz="1050" dirty="0">
                <a:solidFill>
                  <a:schemeClr val="tx1"/>
                </a:solidFill>
                <a:ea typeface="Segoe UI" pitchFamily="34" charset="0"/>
                <a:cs typeface="Segoe UI" pitchFamily="34" charset="0"/>
              </a:endParaRPr>
            </a:p>
          </p:txBody>
        </p:sp>
        <p:sp>
          <p:nvSpPr>
            <p:cNvPr id="38" name="Left Brace 37">
              <a:extLst>
                <a:ext uri="{FF2B5EF4-FFF2-40B4-BE49-F238E27FC236}">
                  <a16:creationId xmlns:a16="http://schemas.microsoft.com/office/drawing/2014/main" id="{6FD8C1C8-A4DC-4E5C-AA9E-1BA03C770FBA}"/>
                </a:ext>
              </a:extLst>
            </p:cNvPr>
            <p:cNvSpPr/>
            <p:nvPr/>
          </p:nvSpPr>
          <p:spPr>
            <a:xfrm rot="5400000">
              <a:off x="2825413" y="-821168"/>
              <a:ext cx="483597" cy="5838511"/>
            </a:xfrm>
            <a:prstGeom prst="leftBrace">
              <a:avLst/>
            </a:prstGeom>
            <a:ln w="25400">
              <a:headEnd type="none" w="lg" len="med"/>
              <a:tailEnd type="none" w="lg" len="med"/>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200"/>
            </a:p>
          </p:txBody>
        </p:sp>
      </p:grpSp>
      <p:sp>
        <p:nvSpPr>
          <p:cNvPr id="42" name="Rectangle 41">
            <a:extLst>
              <a:ext uri="{FF2B5EF4-FFF2-40B4-BE49-F238E27FC236}">
                <a16:creationId xmlns:a16="http://schemas.microsoft.com/office/drawing/2014/main" id="{C827D888-BE26-497F-A3FE-5BA846DA56A8}"/>
              </a:ext>
            </a:extLst>
          </p:cNvPr>
          <p:cNvSpPr/>
          <p:nvPr/>
        </p:nvSpPr>
        <p:spPr bwMode="auto">
          <a:xfrm>
            <a:off x="2621857" y="1022741"/>
            <a:ext cx="4420323" cy="554707"/>
          </a:xfrm>
          <a:prstGeom prst="rect">
            <a:avLst/>
          </a:prstGeom>
          <a:solidFill>
            <a:schemeClr val="accent6">
              <a:lumMod val="75000"/>
              <a:alpha val="74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cxnSp>
        <p:nvCxnSpPr>
          <p:cNvPr id="44" name="Straight Connector 43">
            <a:extLst>
              <a:ext uri="{FF2B5EF4-FFF2-40B4-BE49-F238E27FC236}">
                <a16:creationId xmlns:a16="http://schemas.microsoft.com/office/drawing/2014/main" id="{193FCEB8-9742-4A64-8A22-0EF753C32127}"/>
              </a:ext>
            </a:extLst>
          </p:cNvPr>
          <p:cNvCxnSpPr>
            <a:stCxn id="22" idx="2"/>
          </p:cNvCxnSpPr>
          <p:nvPr/>
        </p:nvCxnSpPr>
        <p:spPr>
          <a:xfrm>
            <a:off x="2282311" y="1464784"/>
            <a:ext cx="1522" cy="372753"/>
          </a:xfrm>
          <a:prstGeom prst="line">
            <a:avLst/>
          </a:prstGeom>
          <a:ln w="381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835926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F4D96E4-D7FD-448B-B97D-2A7EF49B1A66}"/>
              </a:ext>
            </a:extLst>
          </p:cNvPr>
          <p:cNvSpPr>
            <a:spLocks noGrp="1"/>
          </p:cNvSpPr>
          <p:nvPr>
            <p:ph type="body" sz="quarter" idx="10"/>
          </p:nvPr>
        </p:nvSpPr>
        <p:spPr>
          <a:xfrm>
            <a:off x="30336" y="1819101"/>
            <a:ext cx="5360724" cy="276999"/>
          </a:xfrm>
          <a:noFill/>
          <a:ln w="38100">
            <a:solidFill>
              <a:schemeClr val="accent4"/>
            </a:solidFill>
          </a:ln>
        </p:spPr>
        <p:txBody>
          <a:bodyPr/>
          <a:lstStyle/>
          <a:p>
            <a:r>
              <a:rPr lang="en-US" sz="1800" dirty="0"/>
              <a:t>To deploy the private cloud </a:t>
            </a:r>
            <a:endParaRPr lang="en-US" sz="1200" dirty="0"/>
          </a:p>
        </p:txBody>
      </p:sp>
      <p:grpSp>
        <p:nvGrpSpPr>
          <p:cNvPr id="39" name="Group 38">
            <a:extLst>
              <a:ext uri="{FF2B5EF4-FFF2-40B4-BE49-F238E27FC236}">
                <a16:creationId xmlns:a16="http://schemas.microsoft.com/office/drawing/2014/main" id="{E567AA67-BD99-4F11-8F72-80C95D7D7E8D}"/>
              </a:ext>
            </a:extLst>
          </p:cNvPr>
          <p:cNvGrpSpPr/>
          <p:nvPr/>
        </p:nvGrpSpPr>
        <p:grpSpPr>
          <a:xfrm>
            <a:off x="1942689" y="320711"/>
            <a:ext cx="4960814" cy="1144073"/>
            <a:chOff x="147956" y="1137558"/>
            <a:chExt cx="5853580" cy="1865540"/>
          </a:xfrm>
        </p:grpSpPr>
        <p:sp>
          <p:nvSpPr>
            <p:cNvPr id="22" name="Rectangle: Rounded Corners 21">
              <a:extLst>
                <a:ext uri="{FF2B5EF4-FFF2-40B4-BE49-F238E27FC236}">
                  <a16:creationId xmlns:a16="http://schemas.microsoft.com/office/drawing/2014/main" id="{11A244FA-8E84-413C-A6EA-08E850D18599}"/>
                </a:ext>
              </a:extLst>
            </p:cNvPr>
            <p:cNvSpPr>
              <a:spLocks noChangeAspect="1"/>
            </p:cNvSpPr>
            <p:nvPr/>
          </p:nvSpPr>
          <p:spPr bwMode="auto">
            <a:xfrm>
              <a:off x="148046" y="2454458"/>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800" dirty="0"/>
                <a:t>Deploy AVS</a:t>
              </a:r>
            </a:p>
          </p:txBody>
        </p:sp>
        <p:sp>
          <p:nvSpPr>
            <p:cNvPr id="24" name="Rectangle: Rounded Corners 23">
              <a:extLst>
                <a:ext uri="{FF2B5EF4-FFF2-40B4-BE49-F238E27FC236}">
                  <a16:creationId xmlns:a16="http://schemas.microsoft.com/office/drawing/2014/main" id="{012F16C9-90D6-4009-BC39-0EABE8E81508}"/>
                </a:ext>
              </a:extLst>
            </p:cNvPr>
            <p:cNvSpPr>
              <a:spLocks noChangeAspect="1"/>
            </p:cNvSpPr>
            <p:nvPr/>
          </p:nvSpPr>
          <p:spPr bwMode="auto">
            <a:xfrm>
              <a:off x="991526" y="2454458"/>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Connect AVS to Azure </a:t>
              </a:r>
              <a:r>
                <a:rPr lang="en-US" sz="800" dirty="0" err="1"/>
                <a:t>vNet</a:t>
              </a:r>
              <a:endParaRPr lang="en-US" sz="800" dirty="0"/>
            </a:p>
          </p:txBody>
        </p:sp>
        <p:sp>
          <p:nvSpPr>
            <p:cNvPr id="26" name="Rectangle: Rounded Corners 25">
              <a:extLst>
                <a:ext uri="{FF2B5EF4-FFF2-40B4-BE49-F238E27FC236}">
                  <a16:creationId xmlns:a16="http://schemas.microsoft.com/office/drawing/2014/main" id="{9D58EAFA-E157-4077-A51C-C60A051CEA56}"/>
                </a:ext>
              </a:extLst>
            </p:cNvPr>
            <p:cNvSpPr>
              <a:spLocks noChangeAspect="1"/>
            </p:cNvSpPr>
            <p:nvPr/>
          </p:nvSpPr>
          <p:spPr bwMode="auto">
            <a:xfrm>
              <a:off x="1826307" y="2448740"/>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Connect AVS to On-Prem</a:t>
              </a:r>
            </a:p>
          </p:txBody>
        </p:sp>
        <p:sp>
          <p:nvSpPr>
            <p:cNvPr id="28" name="Rectangle: Rounded Corners 27">
              <a:extLst>
                <a:ext uri="{FF2B5EF4-FFF2-40B4-BE49-F238E27FC236}">
                  <a16:creationId xmlns:a16="http://schemas.microsoft.com/office/drawing/2014/main" id="{9091C0D7-ECF6-41A2-9D60-77E44C26C264}"/>
                </a:ext>
              </a:extLst>
            </p:cNvPr>
            <p:cNvSpPr>
              <a:spLocks noChangeAspect="1"/>
            </p:cNvSpPr>
            <p:nvPr/>
          </p:nvSpPr>
          <p:spPr bwMode="auto">
            <a:xfrm>
              <a:off x="2669787"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Deploy HCX to AVS</a:t>
              </a:r>
            </a:p>
          </p:txBody>
        </p:sp>
        <p:sp>
          <p:nvSpPr>
            <p:cNvPr id="30" name="Rectangle: Rounded Corners 29">
              <a:extLst>
                <a:ext uri="{FF2B5EF4-FFF2-40B4-BE49-F238E27FC236}">
                  <a16:creationId xmlns:a16="http://schemas.microsoft.com/office/drawing/2014/main" id="{66A2ACC5-6B61-4B1F-99CA-45A230255FCE}"/>
                </a:ext>
              </a:extLst>
            </p:cNvPr>
            <p:cNvSpPr>
              <a:spLocks noChangeAspect="1"/>
            </p:cNvSpPr>
            <p:nvPr/>
          </p:nvSpPr>
          <p:spPr bwMode="auto">
            <a:xfrm>
              <a:off x="3521976"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Deploy HCX On-Prem</a:t>
              </a:r>
            </a:p>
          </p:txBody>
        </p:sp>
        <p:sp>
          <p:nvSpPr>
            <p:cNvPr id="32" name="Rectangle: Rounded Corners 31">
              <a:extLst>
                <a:ext uri="{FF2B5EF4-FFF2-40B4-BE49-F238E27FC236}">
                  <a16:creationId xmlns:a16="http://schemas.microsoft.com/office/drawing/2014/main" id="{FF5FF6A5-5FCE-4BE7-9227-63C18E1BDF44}"/>
                </a:ext>
              </a:extLst>
            </p:cNvPr>
            <p:cNvSpPr>
              <a:spLocks noChangeAspect="1"/>
            </p:cNvSpPr>
            <p:nvPr/>
          </p:nvSpPr>
          <p:spPr bwMode="auto">
            <a:xfrm>
              <a:off x="4365456" y="2441666"/>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Configure HCX On-Prem</a:t>
              </a:r>
            </a:p>
          </p:txBody>
        </p:sp>
        <p:sp>
          <p:nvSpPr>
            <p:cNvPr id="34" name="Rectangle: Rounded Corners 33">
              <a:extLst>
                <a:ext uri="{FF2B5EF4-FFF2-40B4-BE49-F238E27FC236}">
                  <a16:creationId xmlns:a16="http://schemas.microsoft.com/office/drawing/2014/main" id="{8EFE24A0-B996-4F36-8E9D-3C933D17DBA4}"/>
                </a:ext>
              </a:extLst>
            </p:cNvPr>
            <p:cNvSpPr>
              <a:spLocks noChangeAspect="1"/>
            </p:cNvSpPr>
            <p:nvPr/>
          </p:nvSpPr>
          <p:spPr bwMode="auto">
            <a:xfrm>
              <a:off x="5200232" y="2448739"/>
              <a:ext cx="801304" cy="548640"/>
            </a:xfrm>
            <a:prstGeom prst="roundRect">
              <a:avLst/>
            </a:prstGeom>
            <a:solidFill>
              <a:schemeClr val="accent4">
                <a:alpha val="98000"/>
              </a:schemeClr>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r>
                <a:rPr lang="en-US" sz="800" dirty="0"/>
                <a:t>Extend Networks (Optional)</a:t>
              </a:r>
            </a:p>
          </p:txBody>
        </p:sp>
        <p:sp>
          <p:nvSpPr>
            <p:cNvPr id="36" name="Rectangle: Rounded Corners 35">
              <a:extLst>
                <a:ext uri="{FF2B5EF4-FFF2-40B4-BE49-F238E27FC236}">
                  <a16:creationId xmlns:a16="http://schemas.microsoft.com/office/drawing/2014/main" id="{BEF179D0-5C45-4FDD-B7B3-33380B4FD733}"/>
                </a:ext>
              </a:extLst>
            </p:cNvPr>
            <p:cNvSpPr/>
            <p:nvPr/>
          </p:nvSpPr>
          <p:spPr bwMode="auto">
            <a:xfrm>
              <a:off x="147959" y="1137558"/>
              <a:ext cx="5838510" cy="72063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50" dirty="0">
                  <a:solidFill>
                    <a:srgbClr val="FFFFFF"/>
                  </a:solidFill>
                  <a:ea typeface="Segoe UI" pitchFamily="34" charset="0"/>
                  <a:cs typeface="Segoe UI" pitchFamily="34" charset="0"/>
                </a:rPr>
                <a:t>Completed by Automation Tool (total time roughly 5 hours)</a:t>
              </a:r>
              <a:br>
                <a:rPr lang="en-US" sz="1050" dirty="0">
                  <a:solidFill>
                    <a:srgbClr val="FFFFFF"/>
                  </a:solidFill>
                  <a:ea typeface="Segoe UI" pitchFamily="34" charset="0"/>
                  <a:cs typeface="Segoe UI" pitchFamily="34" charset="0"/>
                </a:rPr>
              </a:br>
              <a:r>
                <a:rPr lang="en-US" sz="800" dirty="0">
                  <a:solidFill>
                    <a:schemeClr val="tx1"/>
                  </a:solidFill>
                  <a:ea typeface="Segoe UI" pitchFamily="34" charset="0"/>
                  <a:cs typeface="Segoe UI" pitchFamily="34" charset="0"/>
                  <a:hlinkClick r:id="rId2">
                    <a:extLst>
                      <a:ext uri="{A12FA001-AC4F-418D-AE19-62706E023703}">
                        <ahyp:hlinkClr xmlns:ahyp="http://schemas.microsoft.com/office/drawing/2018/hyperlinkcolor" val="tx"/>
                      </a:ext>
                    </a:extLst>
                  </a:hlinkClick>
                </a:rPr>
                <a:t>https://virtualworkloads.com/2022/01/fully-automated-from-0-to-migrating-workloads-to-avs-using-hcx/</a:t>
              </a:r>
              <a:endParaRPr lang="en-US" sz="1050" dirty="0">
                <a:solidFill>
                  <a:schemeClr val="tx1"/>
                </a:solidFill>
                <a:ea typeface="Segoe UI" pitchFamily="34" charset="0"/>
                <a:cs typeface="Segoe UI" pitchFamily="34" charset="0"/>
              </a:endParaRPr>
            </a:p>
          </p:txBody>
        </p:sp>
        <p:sp>
          <p:nvSpPr>
            <p:cNvPr id="38" name="Left Brace 37">
              <a:extLst>
                <a:ext uri="{FF2B5EF4-FFF2-40B4-BE49-F238E27FC236}">
                  <a16:creationId xmlns:a16="http://schemas.microsoft.com/office/drawing/2014/main" id="{6FD8C1C8-A4DC-4E5C-AA9E-1BA03C770FBA}"/>
                </a:ext>
              </a:extLst>
            </p:cNvPr>
            <p:cNvSpPr/>
            <p:nvPr/>
          </p:nvSpPr>
          <p:spPr>
            <a:xfrm rot="5400000">
              <a:off x="2825413" y="-821168"/>
              <a:ext cx="483597" cy="5838511"/>
            </a:xfrm>
            <a:prstGeom prst="leftBrace">
              <a:avLst/>
            </a:prstGeom>
            <a:ln w="25400">
              <a:headEnd type="none" w="lg" len="med"/>
              <a:tailEnd type="none" w="lg" len="med"/>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200"/>
            </a:p>
          </p:txBody>
        </p:sp>
      </p:grpSp>
      <p:sp>
        <p:nvSpPr>
          <p:cNvPr id="42" name="Rectangle 41">
            <a:extLst>
              <a:ext uri="{FF2B5EF4-FFF2-40B4-BE49-F238E27FC236}">
                <a16:creationId xmlns:a16="http://schemas.microsoft.com/office/drawing/2014/main" id="{C827D888-BE26-497F-A3FE-5BA846DA56A8}"/>
              </a:ext>
            </a:extLst>
          </p:cNvPr>
          <p:cNvSpPr/>
          <p:nvPr/>
        </p:nvSpPr>
        <p:spPr bwMode="auto">
          <a:xfrm>
            <a:off x="2621857" y="1022741"/>
            <a:ext cx="4420323" cy="554707"/>
          </a:xfrm>
          <a:prstGeom prst="rect">
            <a:avLst/>
          </a:prstGeom>
          <a:solidFill>
            <a:schemeClr val="accent6">
              <a:lumMod val="75000"/>
              <a:alpha val="74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cxnSp>
        <p:nvCxnSpPr>
          <p:cNvPr id="44" name="Straight Connector 43">
            <a:extLst>
              <a:ext uri="{FF2B5EF4-FFF2-40B4-BE49-F238E27FC236}">
                <a16:creationId xmlns:a16="http://schemas.microsoft.com/office/drawing/2014/main" id="{193FCEB8-9742-4A64-8A22-0EF753C32127}"/>
              </a:ext>
            </a:extLst>
          </p:cNvPr>
          <p:cNvCxnSpPr>
            <a:stCxn id="22" idx="2"/>
          </p:cNvCxnSpPr>
          <p:nvPr/>
        </p:nvCxnSpPr>
        <p:spPr>
          <a:xfrm>
            <a:off x="2282311" y="1464784"/>
            <a:ext cx="1522" cy="372753"/>
          </a:xfrm>
          <a:prstGeom prst="line">
            <a:avLst/>
          </a:prstGeom>
          <a:ln w="381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9ABB027C-3838-47CC-B930-090BA7897D67}"/>
              </a:ext>
            </a:extLst>
          </p:cNvPr>
          <p:cNvPicPr>
            <a:picLocks noChangeAspect="1"/>
          </p:cNvPicPr>
          <p:nvPr/>
        </p:nvPicPr>
        <p:blipFill>
          <a:blip r:embed="rId3"/>
          <a:stretch>
            <a:fillRect/>
          </a:stretch>
        </p:blipFill>
        <p:spPr>
          <a:xfrm>
            <a:off x="5436301" y="1686674"/>
            <a:ext cx="3643339" cy="2514618"/>
          </a:xfrm>
          <a:prstGeom prst="rect">
            <a:avLst/>
          </a:prstGeom>
        </p:spPr>
      </p:pic>
    </p:spTree>
    <p:extLst>
      <p:ext uri="{BB962C8B-B14F-4D97-AF65-F5344CB8AC3E}">
        <p14:creationId xmlns:p14="http://schemas.microsoft.com/office/powerpoint/2010/main" val="408078875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heme/theme1.xml><?xml version="1.0" encoding="utf-8"?>
<a:theme xmlns:a="http://schemas.openxmlformats.org/drawingml/2006/main" name=" Microsoft_Learn_Black_Template">
  <a:themeElements>
    <a:clrScheme name="Inspire black">
      <a:dk1>
        <a:srgbClr val="000000"/>
      </a:dk1>
      <a:lt1>
        <a:srgbClr val="FFFFFF"/>
      </a:lt1>
      <a:dk2>
        <a:srgbClr val="243A5E"/>
      </a:dk2>
      <a:lt2>
        <a:srgbClr val="E6E6E6"/>
      </a:lt2>
      <a:accent1>
        <a:srgbClr val="50E6FF"/>
      </a:accent1>
      <a:accent2>
        <a:srgbClr val="0078D4"/>
      </a:accent2>
      <a:accent3>
        <a:srgbClr val="D83B01"/>
      </a:accent3>
      <a:accent4>
        <a:srgbClr val="FF9349"/>
      </a:accent4>
      <a:accent5>
        <a:srgbClr val="8661C5"/>
      </a:accent5>
      <a:accent6>
        <a:srgbClr val="D2D2D2"/>
      </a:accent6>
      <a:hlink>
        <a:srgbClr val="50E6FF"/>
      </a:hlink>
      <a:folHlink>
        <a:srgbClr val="50E6FF"/>
      </a:folHlink>
    </a:clrScheme>
    <a:fontScheme name="tenorite">
      <a:majorFont>
        <a:latin typeface="Tenorite"/>
        <a:ea typeface=""/>
        <a:cs typeface=""/>
      </a:majorFont>
      <a:minorFont>
        <a:latin typeface="Tenorite"/>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Pre-Record PPT Template" id="{40DE80CC-990F-491E-9105-D23410AE3EEA}" vid="{068232CD-5726-4547-A5FC-13DBC50CCAFE}"/>
    </a:ext>
  </a:extLst>
</a:theme>
</file>

<file path=ppt/theme/theme2.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tenorite">
      <a:majorFont>
        <a:latin typeface="Tenorite"/>
        <a:ea typeface=""/>
        <a:cs typeface=""/>
      </a:majorFont>
      <a:minorFont>
        <a:latin typeface="Tenorite"/>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6" id="{071E01FD-2079-42F8-8403-F72D98F421C4}" vid="{4AE5ECA4-1508-4F7F-B9BC-6CD0E5E51A6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CB9AA6714651F4A89C3814DDB60C449" ma:contentTypeVersion="15" ma:contentTypeDescription="Create a new document." ma:contentTypeScope="" ma:versionID="7b1869f6e329e209fccfae7b3e77be26">
  <xsd:schema xmlns:xsd="http://www.w3.org/2001/XMLSchema" xmlns:xs="http://www.w3.org/2001/XMLSchema" xmlns:p="http://schemas.microsoft.com/office/2006/metadata/properties" xmlns:ns1="http://schemas.microsoft.com/sharepoint/v3" xmlns:ns3="db2428e5-233c-45cb-a404-d27544cbb70c" xmlns:ns4="32389614-6837-4902-b0a6-8e07460e69dc" targetNamespace="http://schemas.microsoft.com/office/2006/metadata/properties" ma:root="true" ma:fieldsID="d3e6de96b78d0c692d40c7afff9d40fe" ns1:_="" ns3:_="" ns4:_="">
    <xsd:import namespace="http://schemas.microsoft.com/sharepoint/v3"/>
    <xsd:import namespace="db2428e5-233c-45cb-a404-d27544cbb70c"/>
    <xsd:import namespace="32389614-6837-4902-b0a6-8e07460e69dc"/>
    <xsd:element name="properties">
      <xsd:complexType>
        <xsd:sequence>
          <xsd:element name="documentManagement">
            <xsd:complexType>
              <xsd:all>
                <xsd:element ref="ns3:MediaServiceMetadata" minOccurs="0"/>
                <xsd:element ref="ns3:MediaServiceFastMetadata" minOccurs="0"/>
                <xsd:element ref="ns3:MediaServiceEventHashCode" minOccurs="0"/>
                <xsd:element ref="ns3:MediaServiceGenerationTime" minOccurs="0"/>
                <xsd:element ref="ns4:SharedWithUsers" minOccurs="0"/>
                <xsd:element ref="ns4:SharedWithDetails" minOccurs="0"/>
                <xsd:element ref="ns4:SharingHintHash" minOccurs="0"/>
                <xsd:element ref="ns3:MediaServiceAutoTags" minOccurs="0"/>
                <xsd:element ref="ns3:MediaServiceOCR" minOccurs="0"/>
                <xsd:element ref="ns3:MediaServiceDateTaken" minOccurs="0"/>
                <xsd:element ref="ns3:MediaServiceLocation" minOccurs="0"/>
                <xsd:element ref="ns3:MediaServiceAutoKeyPoints" minOccurs="0"/>
                <xsd:element ref="ns3:MediaServiceKeyPoint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1" nillable="true" ma:displayName="Unified Compliance Policy Properties" ma:hidden="true" ma:internalName="_ip_UnifiedCompliancePolicyProperties">
      <xsd:simpleType>
        <xsd:restriction base="dms:Note"/>
      </xsd:simpleType>
    </xsd:element>
    <xsd:element name="_ip_UnifiedCompliancePolicyUIAction" ma:index="2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b2428e5-233c-45cb-a404-d27544cbb70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EventHashCode" ma:index="10" nillable="true" ma:displayName="MediaServiceEventHashCode" ma:hidden="true" ma:internalName="MediaServiceEventHashCode"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fals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2389614-6837-4902-b0a6-8e07460e69d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db2428e5-233c-45cb-a404-d27544cbb70c" xsi:nil="true"/>
    <SharedWithUsers xmlns="32389614-6837-4902-b0a6-8e07460e69dc">
      <UserInfo>
        <DisplayName>Aurelia Arnett</DisplayName>
        <AccountId>309</AccountId>
        <AccountType/>
      </UserInfo>
    </SharedWithUsers>
  </documentManagement>
</p:properties>
</file>

<file path=customXml/itemProps1.xml><?xml version="1.0" encoding="utf-8"?>
<ds:datastoreItem xmlns:ds="http://schemas.openxmlformats.org/officeDocument/2006/customXml" ds:itemID="{0C31B7B5-0637-453A-B7C0-CE407FE64494}">
  <ds:schemaRefs>
    <ds:schemaRef ds:uri="http://schemas.microsoft.com/sharepoint/v3/contenttype/forms"/>
  </ds:schemaRefs>
</ds:datastoreItem>
</file>

<file path=customXml/itemProps2.xml><?xml version="1.0" encoding="utf-8"?>
<ds:datastoreItem xmlns:ds="http://schemas.openxmlformats.org/officeDocument/2006/customXml" ds:itemID="{09B21BF1-2F53-43AB-9A50-4152FBBE5C7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db2428e5-233c-45cb-a404-d27544cbb70c"/>
    <ds:schemaRef ds:uri="32389614-6837-4902-b0a6-8e07460e69d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3A5C71E-53BA-4351-B17E-03E13E9AC5D8}">
  <ds:schemaRefs>
    <ds:schemaRef ds:uri="http://purl.org/dc/dcmitype/"/>
    <ds:schemaRef ds:uri="http://schemas.openxmlformats.org/package/2006/metadata/core-properties"/>
    <ds:schemaRef ds:uri="http://purl.org/dc/elements/1.1/"/>
    <ds:schemaRef ds:uri="http://www.w3.org/XML/1998/namespace"/>
    <ds:schemaRef ds:uri="http://schemas.microsoft.com/office/2006/metadata/properties"/>
    <ds:schemaRef ds:uri="db2428e5-233c-45cb-a404-d27544cbb70c"/>
    <ds:schemaRef ds:uri="http://schemas.microsoft.com/office/2006/documentManagement/types"/>
    <ds:schemaRef ds:uri="http://purl.org/dc/terms/"/>
    <ds:schemaRef ds:uri="http://schemas.microsoft.com/office/infopath/2007/PartnerControls"/>
    <ds:schemaRef ds:uri="32389614-6837-4902-b0a6-8e07460e69dc"/>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564</TotalTime>
  <Words>727</Words>
  <Application>Microsoft Office PowerPoint</Application>
  <PresentationFormat>On-screen Show (16:9)</PresentationFormat>
  <Paragraphs>75</Paragraphs>
  <Slides>8</Slides>
  <Notes>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8</vt:i4>
      </vt:variant>
    </vt:vector>
  </HeadingPairs>
  <TitlesOfParts>
    <vt:vector size="17" baseType="lpstr">
      <vt:lpstr>Arial</vt:lpstr>
      <vt:lpstr>Calibri</vt:lpstr>
      <vt:lpstr>Consolas</vt:lpstr>
      <vt:lpstr>Segoe UI</vt:lpstr>
      <vt:lpstr>Segoe UI Semibold</vt:lpstr>
      <vt:lpstr>Tenorite</vt:lpstr>
      <vt:lpstr>Wingdings</vt:lpstr>
      <vt:lpstr> Microsoft_Learn_Black_Template</vt:lpstr>
      <vt:lpstr>White Template</vt:lpstr>
      <vt:lpstr>PowerPoint Presentation</vt:lpstr>
      <vt:lpstr>AVS Guided Pilot – What It Does</vt:lpstr>
      <vt:lpstr>AVS Guided Pilot – What It Does NOT Do</vt:lpstr>
      <vt:lpstr>Engagement</vt:lpstr>
      <vt:lpstr>PowerPoint Presentation</vt:lpstr>
      <vt:lpstr>Engagement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VMware Solution</dc:title>
  <dc:creator>Ahmed Hudda</dc:creator>
  <cp:lastModifiedBy>Trevor Davis</cp:lastModifiedBy>
  <cp:revision>30</cp:revision>
  <dcterms:created xsi:type="dcterms:W3CDTF">2020-05-14T17:44:55Z</dcterms:created>
  <dcterms:modified xsi:type="dcterms:W3CDTF">2022-02-01T23:19:58Z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0x0101006CB9AA6714651F4A89C3814DDB60C449</vt:lpwstr>
  </property>
  <property fmtid="{D5CDD505-2E9C-101B-9397-08002B2CF9AE}" pid="3" name="xd_Signature">
    <vt:bool>false</vt:bool>
  </property>
  <property fmtid="{D5CDD505-2E9C-101B-9397-08002B2CF9AE}" pid="4" name="SharedWithUsers">
    <vt:lpwstr>309;#Aurelia Arnett</vt:lpwstr>
  </property>
  <property fmtid="{D5CDD505-2E9C-101B-9397-08002B2CF9AE}" pid="5" name="xd_ProgID">
    <vt:lpwstr/>
  </property>
  <property fmtid="{D5CDD505-2E9C-101B-9397-08002B2CF9AE}" pid="6" name="TemplateUrl">
    <vt:lpwstr/>
  </property>
  <property fmtid="{D5CDD505-2E9C-101B-9397-08002B2CF9AE}" pid="7" name="ComplianceAssetId">
    <vt:lpwstr/>
  </property>
</Properties>
</file>

<file path=docProps/thumbnail.jpeg>
</file>